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28" r:id="rId4"/>
  </p:sldMasterIdLst>
  <p:notesMasterIdLst>
    <p:notesMasterId r:id="rId19"/>
  </p:notesMasterIdLst>
  <p:handoutMasterIdLst>
    <p:handoutMasterId r:id="rId20"/>
  </p:handoutMasterIdLst>
  <p:sldIdLst>
    <p:sldId id="256" r:id="rId5"/>
    <p:sldId id="262" r:id="rId6"/>
    <p:sldId id="261" r:id="rId7"/>
    <p:sldId id="257" r:id="rId8"/>
    <p:sldId id="259" r:id="rId9"/>
    <p:sldId id="263" r:id="rId10"/>
    <p:sldId id="264" r:id="rId11"/>
    <p:sldId id="265" r:id="rId12"/>
    <p:sldId id="266" r:id="rId13"/>
    <p:sldId id="267" r:id="rId14"/>
    <p:sldId id="258" r:id="rId15"/>
    <p:sldId id="260" r:id="rId16"/>
    <p:sldId id="269" r:id="rId17"/>
    <p:sldId id="268" r:id="rId18"/>
  </p:sldIdLst>
  <p:sldSz cx="12192000" cy="6858000"/>
  <p:notesSz cx="6858000" cy="9144000"/>
  <p:defaultTextStyle>
    <a:defPPr rtl="0">
      <a:defRPr lang="pt-b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6E2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F347128-A686-44D0-985D-15224960F440}" v="26" dt="2025-05-30T20:31:39.17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509" autoAdjust="0"/>
    <p:restoredTop sz="94660"/>
  </p:normalViewPr>
  <p:slideViewPr>
    <p:cSldViewPr snapToGrid="0">
      <p:cViewPr>
        <p:scale>
          <a:sx n="100" d="100"/>
          <a:sy n="100" d="100"/>
        </p:scale>
        <p:origin x="960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ilvio Alexsander" userId="589d6916-3925-4bbf-a30b-640f863c241e" providerId="ADAL" clId="{BF347128-A686-44D0-985D-15224960F440}"/>
    <pc:docChg chg="custSel modSld sldOrd">
      <pc:chgData name="Silvio Alexsander" userId="589d6916-3925-4bbf-a30b-640f863c241e" providerId="ADAL" clId="{BF347128-A686-44D0-985D-15224960F440}" dt="2025-05-30T20:37:43.231" v="67" actId="20577"/>
      <pc:docMkLst>
        <pc:docMk/>
      </pc:docMkLst>
      <pc:sldChg chg="modSp mod">
        <pc:chgData name="Silvio Alexsander" userId="589d6916-3925-4bbf-a30b-640f863c241e" providerId="ADAL" clId="{BF347128-A686-44D0-985D-15224960F440}" dt="2025-05-30T20:29:36.121" v="4" actId="1076"/>
        <pc:sldMkLst>
          <pc:docMk/>
          <pc:sldMk cId="3424314505" sldId="257"/>
        </pc:sldMkLst>
        <pc:graphicFrameChg chg="mod">
          <ac:chgData name="Silvio Alexsander" userId="589d6916-3925-4bbf-a30b-640f863c241e" providerId="ADAL" clId="{BF347128-A686-44D0-985D-15224960F440}" dt="2025-05-30T20:29:31.731" v="3"/>
          <ac:graphicFrameMkLst>
            <pc:docMk/>
            <pc:sldMk cId="3424314505" sldId="257"/>
            <ac:graphicFrameMk id="5" creationId="{51938B4F-26EE-4238-880D-3CE26A7E4AED}"/>
          </ac:graphicFrameMkLst>
        </pc:graphicFrameChg>
        <pc:picChg chg="mod">
          <ac:chgData name="Silvio Alexsander" userId="589d6916-3925-4bbf-a30b-640f863c241e" providerId="ADAL" clId="{BF347128-A686-44D0-985D-15224960F440}" dt="2025-05-30T20:29:36.121" v="4" actId="1076"/>
          <ac:picMkLst>
            <pc:docMk/>
            <pc:sldMk cId="3424314505" sldId="257"/>
            <ac:picMk id="4" creationId="{32F354A1-38C7-4598-A0E1-7A286A3019B8}"/>
          </ac:picMkLst>
        </pc:picChg>
      </pc:sldChg>
      <pc:sldChg chg="modSp mod ord">
        <pc:chgData name="Silvio Alexsander" userId="589d6916-3925-4bbf-a30b-640f863c241e" providerId="ADAL" clId="{BF347128-A686-44D0-985D-15224960F440}" dt="2025-05-30T20:29:58.547" v="12" actId="20577"/>
        <pc:sldMkLst>
          <pc:docMk/>
          <pc:sldMk cId="4128952323" sldId="258"/>
        </pc:sldMkLst>
        <pc:spChg chg="mod">
          <ac:chgData name="Silvio Alexsander" userId="589d6916-3925-4bbf-a30b-640f863c241e" providerId="ADAL" clId="{BF347128-A686-44D0-985D-15224960F440}" dt="2025-05-30T20:29:58.547" v="12" actId="20577"/>
          <ac:spMkLst>
            <pc:docMk/>
            <pc:sldMk cId="4128952323" sldId="258"/>
            <ac:spMk id="2" creationId="{8EB78894-19E5-4916-B37E-B4A80B9B8D52}"/>
          </ac:spMkLst>
        </pc:spChg>
      </pc:sldChg>
      <pc:sldChg chg="addSp delSp modSp mod">
        <pc:chgData name="Silvio Alexsander" userId="589d6916-3925-4bbf-a30b-640f863c241e" providerId="ADAL" clId="{BF347128-A686-44D0-985D-15224960F440}" dt="2025-05-30T20:37:43.231" v="67" actId="20577"/>
        <pc:sldMkLst>
          <pc:docMk/>
          <pc:sldMk cId="2067005262" sldId="259"/>
        </pc:sldMkLst>
        <pc:spChg chg="mod">
          <ac:chgData name="Silvio Alexsander" userId="589d6916-3925-4bbf-a30b-640f863c241e" providerId="ADAL" clId="{BF347128-A686-44D0-985D-15224960F440}" dt="2025-05-30T20:34:40.375" v="64" actId="20577"/>
          <ac:spMkLst>
            <pc:docMk/>
            <pc:sldMk cId="2067005262" sldId="259"/>
            <ac:spMk id="2" creationId="{15115107-5DA3-4397-A1DA-67705DAE1EC2}"/>
          </ac:spMkLst>
        </pc:spChg>
        <pc:spChg chg="add mod">
          <ac:chgData name="Silvio Alexsander" userId="589d6916-3925-4bbf-a30b-640f863c241e" providerId="ADAL" clId="{BF347128-A686-44D0-985D-15224960F440}" dt="2025-05-30T20:37:43.231" v="67" actId="20577"/>
          <ac:spMkLst>
            <pc:docMk/>
            <pc:sldMk cId="2067005262" sldId="259"/>
            <ac:spMk id="4" creationId="{E4ABC3EA-1108-84D9-56C4-7CE98EA1DAAC}"/>
          </ac:spMkLst>
        </pc:spChg>
        <pc:graphicFrameChg chg="del mod">
          <ac:chgData name="Silvio Alexsander" userId="589d6916-3925-4bbf-a30b-640f863c241e" providerId="ADAL" clId="{BF347128-A686-44D0-985D-15224960F440}" dt="2025-05-30T20:31:40.682" v="37" actId="478"/>
          <ac:graphicFrameMkLst>
            <pc:docMk/>
            <pc:sldMk cId="2067005262" sldId="259"/>
            <ac:graphicFrameMk id="12" creationId="{9472A840-E465-43FB-8B5F-6C6B0A0095C5}"/>
          </ac:graphicFrameMkLst>
        </pc:graphicFrameChg>
      </pc:sldChg>
      <pc:sldChg chg="delSp modSp mod ord">
        <pc:chgData name="Silvio Alexsander" userId="589d6916-3925-4bbf-a30b-640f863c241e" providerId="ADAL" clId="{BF347128-A686-44D0-985D-15224960F440}" dt="2025-05-30T20:30:16.079" v="15" actId="478"/>
        <pc:sldMkLst>
          <pc:docMk/>
          <pc:sldMk cId="2673849116" sldId="260"/>
        </pc:sldMkLst>
        <pc:spChg chg="mod">
          <ac:chgData name="Silvio Alexsander" userId="589d6916-3925-4bbf-a30b-640f863c241e" providerId="ADAL" clId="{BF347128-A686-44D0-985D-15224960F440}" dt="2025-05-30T20:30:04.891" v="14" actId="20577"/>
          <ac:spMkLst>
            <pc:docMk/>
            <pc:sldMk cId="2673849116" sldId="260"/>
            <ac:spMk id="3" creationId="{667D1328-A694-4327-A93A-3D919FD65B27}"/>
          </ac:spMkLst>
        </pc:spChg>
        <pc:picChg chg="del">
          <ac:chgData name="Silvio Alexsander" userId="589d6916-3925-4bbf-a30b-640f863c241e" providerId="ADAL" clId="{BF347128-A686-44D0-985D-15224960F440}" dt="2025-05-30T20:30:16.079" v="15" actId="478"/>
          <ac:picMkLst>
            <pc:docMk/>
            <pc:sldMk cId="2673849116" sldId="260"/>
            <ac:picMk id="4" creationId="{AB2E0BE0-B684-4228-A4DF-58C8CAFFDF47}"/>
          </ac:picMkLst>
        </pc:pic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1B432F4-5FDB-4518-9272-2F3934AC6AA2}" type="doc">
      <dgm:prSet loTypeId="urn:microsoft.com/office/officeart/2018/2/layout/IconVerticalSolidList#4" loCatId="icon" qsTypeId="urn:microsoft.com/office/officeart/2005/8/quickstyle/simple4" qsCatId="simple" csTypeId="urn:microsoft.com/office/officeart/2018/5/colors/Iconchunking_neutralbg_colorful1" csCatId="colorful" phldr="1"/>
      <dgm:spPr/>
      <dgm:t>
        <a:bodyPr rtlCol="0"/>
        <a:lstStyle/>
        <a:p>
          <a:pPr rtl="0"/>
          <a:endParaRPr lang="en-US"/>
        </a:p>
      </dgm:t>
    </dgm:pt>
    <dgm:pt modelId="{B633A646-2062-4841-AF18-847B074C6716}">
      <dgm:prSet/>
      <dgm:spPr/>
      <dgm:t>
        <a:bodyPr/>
        <a:lstStyle/>
        <a:p>
          <a:pPr>
            <a:lnSpc>
              <a:spcPct val="100000"/>
            </a:lnSpc>
          </a:pPr>
          <a:r>
            <a:rPr lang="pt-BR" dirty="0">
              <a:solidFill>
                <a:schemeClr val="tx1"/>
              </a:solidFill>
            </a:rPr>
            <a:t>Criação de infraestrutura com Docker/</a:t>
          </a:r>
          <a:r>
            <a:rPr lang="pt-BR" dirty="0" err="1">
              <a:solidFill>
                <a:schemeClr val="tx1"/>
              </a:solidFill>
            </a:rPr>
            <a:t>Compose</a:t>
          </a:r>
          <a:endParaRPr lang="pt-BR" noProof="0" dirty="0">
            <a:solidFill>
              <a:schemeClr val="tx1"/>
            </a:solidFill>
            <a:effectLst>
              <a:glow rad="152400">
                <a:schemeClr val="bg1">
                  <a:alpha val="19000"/>
                </a:schemeClr>
              </a:glow>
            </a:effectLst>
          </a:endParaRPr>
        </a:p>
      </dgm:t>
    </dgm:pt>
    <dgm:pt modelId="{DB4A5689-BD48-4D3D-8017-D1E3C49B0DDB}" type="parTrans" cxnId="{56ADA02B-9055-4F39-B74D-2D556F11DDB6}">
      <dgm:prSet/>
      <dgm:spPr/>
      <dgm:t>
        <a:bodyPr rtlCol="0"/>
        <a:lstStyle/>
        <a:p>
          <a:pPr rtl="0"/>
          <a:endParaRPr lang="pt-BR" noProof="0">
            <a:solidFill>
              <a:schemeClr val="bg1"/>
            </a:solidFill>
            <a:effectLst>
              <a:glow rad="152400">
                <a:schemeClr val="bg1">
                  <a:alpha val="19000"/>
                </a:schemeClr>
              </a:glow>
            </a:effectLst>
          </a:endParaRPr>
        </a:p>
      </dgm:t>
    </dgm:pt>
    <dgm:pt modelId="{1397C75F-5FD8-4120-9A24-A246D042942B}" type="sibTrans" cxnId="{56ADA02B-9055-4F39-B74D-2D556F11DDB6}">
      <dgm:prSet/>
      <dgm:spPr/>
      <dgm:t>
        <a:bodyPr rtlCol="0"/>
        <a:lstStyle/>
        <a:p>
          <a:pPr rtl="0"/>
          <a:endParaRPr lang="pt-BR" noProof="0">
            <a:solidFill>
              <a:schemeClr val="bg1"/>
            </a:solidFill>
            <a:effectLst>
              <a:glow rad="152400">
                <a:schemeClr val="bg1">
                  <a:alpha val="19000"/>
                </a:schemeClr>
              </a:glow>
            </a:effectLst>
          </a:endParaRPr>
        </a:p>
      </dgm:t>
    </dgm:pt>
    <dgm:pt modelId="{C6D21269-399B-4BA2-8621-C7B9DA1E1B8F}">
      <dgm:prSet/>
      <dgm:spPr/>
      <dgm:t>
        <a:bodyPr rtlCol="0"/>
        <a:lstStyle/>
        <a:p>
          <a:pPr>
            <a:lnSpc>
              <a:spcPct val="100000"/>
            </a:lnSpc>
          </a:pPr>
          <a:r>
            <a:rPr lang="pt-BR" noProof="0" dirty="0">
              <a:solidFill>
                <a:schemeClr val="tx1"/>
              </a:solidFill>
              <a:effectLst>
                <a:glow rad="152400">
                  <a:schemeClr val="bg1">
                    <a:alpha val="19000"/>
                  </a:schemeClr>
                </a:glow>
              </a:effectLst>
            </a:rPr>
            <a:t>Servidor Proxy reverso</a:t>
          </a:r>
        </a:p>
      </dgm:t>
    </dgm:pt>
    <dgm:pt modelId="{AA3929B3-1058-4240-AD5D-9518D4976567}" type="parTrans" cxnId="{E4AD895B-72A4-4A6B-A7F4-C77A53EC51BC}">
      <dgm:prSet/>
      <dgm:spPr/>
      <dgm:t>
        <a:bodyPr rtlCol="0"/>
        <a:lstStyle/>
        <a:p>
          <a:pPr rtl="0"/>
          <a:endParaRPr lang="pt-BR" noProof="0">
            <a:solidFill>
              <a:schemeClr val="bg1"/>
            </a:solidFill>
            <a:effectLst>
              <a:glow rad="152400">
                <a:schemeClr val="bg1">
                  <a:alpha val="19000"/>
                </a:schemeClr>
              </a:glow>
            </a:effectLst>
          </a:endParaRPr>
        </a:p>
      </dgm:t>
    </dgm:pt>
    <dgm:pt modelId="{C79B0F2C-DDB4-44EB-89F7-717146B88B10}" type="sibTrans" cxnId="{E4AD895B-72A4-4A6B-A7F4-C77A53EC51BC}">
      <dgm:prSet/>
      <dgm:spPr/>
      <dgm:t>
        <a:bodyPr rtlCol="0"/>
        <a:lstStyle/>
        <a:p>
          <a:pPr rtl="0"/>
          <a:endParaRPr lang="pt-BR" noProof="0">
            <a:solidFill>
              <a:schemeClr val="bg1"/>
            </a:solidFill>
            <a:effectLst>
              <a:glow rad="152400">
                <a:schemeClr val="bg1">
                  <a:alpha val="19000"/>
                </a:schemeClr>
              </a:glow>
            </a:effectLst>
          </a:endParaRPr>
        </a:p>
      </dgm:t>
    </dgm:pt>
    <dgm:pt modelId="{14BC708E-A0A1-4102-88E4-E75128B4E51E}">
      <dgm:prSet/>
      <dgm:spPr/>
      <dgm:t>
        <a:bodyPr rtlCol="0"/>
        <a:lstStyle/>
        <a:p>
          <a:pPr>
            <a:lnSpc>
              <a:spcPct val="100000"/>
            </a:lnSpc>
          </a:pPr>
          <a:r>
            <a:rPr lang="pt-BR" noProof="0" dirty="0">
              <a:solidFill>
                <a:schemeClr val="tx1"/>
              </a:solidFill>
              <a:effectLst>
                <a:glow rad="152400">
                  <a:schemeClr val="bg1">
                    <a:alpha val="19000"/>
                  </a:schemeClr>
                </a:glow>
              </a:effectLst>
            </a:rPr>
            <a:t>Servidor DNS com zona primária</a:t>
          </a:r>
        </a:p>
      </dgm:t>
    </dgm:pt>
    <dgm:pt modelId="{7519C821-85FB-4CA3-BEB5-E4BFBC529B83}" type="sibTrans" cxnId="{EB9839C5-F324-41C4-8950-5284E09FB71E}">
      <dgm:prSet/>
      <dgm:spPr/>
      <dgm:t>
        <a:bodyPr rtlCol="0"/>
        <a:lstStyle/>
        <a:p>
          <a:pPr rtl="0"/>
          <a:endParaRPr lang="pt-BR" noProof="0">
            <a:solidFill>
              <a:schemeClr val="bg1"/>
            </a:solidFill>
            <a:effectLst>
              <a:glow rad="152400">
                <a:schemeClr val="bg1">
                  <a:alpha val="19000"/>
                </a:schemeClr>
              </a:glow>
            </a:effectLst>
          </a:endParaRPr>
        </a:p>
      </dgm:t>
    </dgm:pt>
    <dgm:pt modelId="{CF221EFF-354A-47A9-A498-1F0BBF01ECB8}" type="parTrans" cxnId="{EB9839C5-F324-41C4-8950-5284E09FB71E}">
      <dgm:prSet/>
      <dgm:spPr/>
      <dgm:t>
        <a:bodyPr rtlCol="0"/>
        <a:lstStyle/>
        <a:p>
          <a:pPr rtl="0"/>
          <a:endParaRPr lang="pt-BR" noProof="0">
            <a:solidFill>
              <a:schemeClr val="bg1"/>
            </a:solidFill>
            <a:effectLst>
              <a:glow rad="152400">
                <a:schemeClr val="bg1">
                  <a:alpha val="19000"/>
                </a:schemeClr>
              </a:glow>
            </a:effectLst>
          </a:endParaRPr>
        </a:p>
      </dgm:t>
    </dgm:pt>
    <dgm:pt modelId="{51711139-62B6-4C4C-BC59-AAA54DAE5A83}">
      <dgm:prSet/>
      <dgm:spPr/>
      <dgm:t>
        <a:bodyPr rtlCol="0"/>
        <a:lstStyle/>
        <a:p>
          <a:pPr>
            <a:lnSpc>
              <a:spcPct val="100000"/>
            </a:lnSpc>
          </a:pPr>
          <a:r>
            <a:rPr lang="pt-BR" noProof="0" dirty="0">
              <a:solidFill>
                <a:schemeClr val="tx1"/>
              </a:solidFill>
              <a:effectLst>
                <a:glow rad="152400">
                  <a:schemeClr val="bg1">
                    <a:alpha val="19000"/>
                  </a:schemeClr>
                </a:glow>
              </a:effectLst>
            </a:rPr>
            <a:t>Servidor Web pagina personalizada</a:t>
          </a:r>
        </a:p>
      </dgm:t>
    </dgm:pt>
    <dgm:pt modelId="{36994DF2-D8E0-4471-A362-A890AC19C2ED}" type="parTrans" cxnId="{799BC442-17DB-4396-8340-309AF3726F06}">
      <dgm:prSet/>
      <dgm:spPr/>
      <dgm:t>
        <a:bodyPr/>
        <a:lstStyle/>
        <a:p>
          <a:endParaRPr lang="pt-BR"/>
        </a:p>
      </dgm:t>
    </dgm:pt>
    <dgm:pt modelId="{977412A4-26E3-4F95-A64C-99A73889D822}" type="sibTrans" cxnId="{799BC442-17DB-4396-8340-309AF3726F06}">
      <dgm:prSet/>
      <dgm:spPr/>
      <dgm:t>
        <a:bodyPr/>
        <a:lstStyle/>
        <a:p>
          <a:endParaRPr lang="pt-BR"/>
        </a:p>
      </dgm:t>
    </dgm:pt>
    <dgm:pt modelId="{86D8C931-7539-4522-8EAA-C5BFEFD40154}">
      <dgm:prSet/>
      <dgm:spPr/>
      <dgm:t>
        <a:bodyPr/>
        <a:lstStyle/>
        <a:p>
          <a:pPr>
            <a:lnSpc>
              <a:spcPct val="100000"/>
            </a:lnSpc>
          </a:pPr>
          <a:endParaRPr lang="pt-BR" noProof="0">
            <a:solidFill>
              <a:schemeClr val="bg1"/>
            </a:solidFill>
            <a:effectLst>
              <a:glow rad="152400">
                <a:schemeClr val="bg1">
                  <a:alpha val="19000"/>
                </a:schemeClr>
              </a:glow>
            </a:effectLst>
          </a:endParaRPr>
        </a:p>
      </dgm:t>
    </dgm:pt>
    <dgm:pt modelId="{0CAD4982-EA3F-46DC-A356-9F8CD20A555B}" type="parTrans" cxnId="{C16DADD8-C132-4103-99F5-26744E28AADD}">
      <dgm:prSet/>
      <dgm:spPr/>
      <dgm:t>
        <a:bodyPr/>
        <a:lstStyle/>
        <a:p>
          <a:endParaRPr lang="pt-BR"/>
        </a:p>
      </dgm:t>
    </dgm:pt>
    <dgm:pt modelId="{6114F0C1-3C7B-455B-A90F-1FAB41B26F23}" type="sibTrans" cxnId="{C16DADD8-C132-4103-99F5-26744E28AADD}">
      <dgm:prSet/>
      <dgm:spPr/>
      <dgm:t>
        <a:bodyPr/>
        <a:lstStyle/>
        <a:p>
          <a:endParaRPr lang="pt-BR"/>
        </a:p>
      </dgm:t>
    </dgm:pt>
    <dgm:pt modelId="{4578E08B-2505-47E0-821F-00ABFB37ADA8}" type="pres">
      <dgm:prSet presAssocID="{E1B432F4-5FDB-4518-9272-2F3934AC6AA2}" presName="root" presStyleCnt="0">
        <dgm:presLayoutVars>
          <dgm:dir/>
          <dgm:resizeHandles val="exact"/>
        </dgm:presLayoutVars>
      </dgm:prSet>
      <dgm:spPr/>
    </dgm:pt>
    <dgm:pt modelId="{6C1C14B5-43A1-40C4-8C19-1D956E602FF0}" type="pres">
      <dgm:prSet presAssocID="{B633A646-2062-4841-AF18-847B074C6716}" presName="compNode" presStyleCnt="0"/>
      <dgm:spPr/>
    </dgm:pt>
    <dgm:pt modelId="{012143A6-46F0-4C17-85A4-46109B93A181}" type="pres">
      <dgm:prSet presAssocID="{B633A646-2062-4841-AF18-847B074C6716}" presName="bgRect" presStyleLbl="bgShp" presStyleIdx="0" presStyleCnt="5"/>
      <dgm:spPr/>
    </dgm:pt>
    <dgm:pt modelId="{02DB0603-7857-47D4-903A-B6B41E53A461}" type="pres">
      <dgm:prSet presAssocID="{B633A646-2062-4841-AF18-847B074C6716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2D989442-5E74-4D18-8186-3DB130BED02C}" type="pres">
      <dgm:prSet presAssocID="{B633A646-2062-4841-AF18-847B074C6716}" presName="spaceRect" presStyleCnt="0"/>
      <dgm:spPr/>
    </dgm:pt>
    <dgm:pt modelId="{C5C8479C-5D24-4618-922A-9CA7767ADDCE}" type="pres">
      <dgm:prSet presAssocID="{B633A646-2062-4841-AF18-847B074C6716}" presName="parTx" presStyleLbl="revTx" presStyleIdx="0" presStyleCnt="5">
        <dgm:presLayoutVars>
          <dgm:chMax val="0"/>
          <dgm:chPref val="0"/>
        </dgm:presLayoutVars>
      </dgm:prSet>
      <dgm:spPr/>
    </dgm:pt>
    <dgm:pt modelId="{2EB2B044-9572-4A3A-A32E-3DB8B486C84E}" type="pres">
      <dgm:prSet presAssocID="{1397C75F-5FD8-4120-9A24-A246D042942B}" presName="sibTrans" presStyleCnt="0"/>
      <dgm:spPr/>
    </dgm:pt>
    <dgm:pt modelId="{C24B457F-FAAE-42B1-9FD0-DB41A53F4490}" type="pres">
      <dgm:prSet presAssocID="{86D8C931-7539-4522-8EAA-C5BFEFD40154}" presName="compNode" presStyleCnt="0"/>
      <dgm:spPr/>
    </dgm:pt>
    <dgm:pt modelId="{01D2697C-8708-4826-B62B-4F278B0A2572}" type="pres">
      <dgm:prSet presAssocID="{86D8C931-7539-4522-8EAA-C5BFEFD40154}" presName="bgRect" presStyleLbl="bgShp" presStyleIdx="1" presStyleCnt="5" custLinFactY="200000" custLinFactNeighborX="-3495" custLinFactNeighborY="293179"/>
      <dgm:spPr/>
    </dgm:pt>
    <dgm:pt modelId="{D0DABB8F-B26F-43E5-BEBF-6FE374CEB3B9}" type="pres">
      <dgm:prSet presAssocID="{86D8C931-7539-4522-8EAA-C5BFEFD40154}" presName="iconRect" presStyleLbl="node1" presStyleIdx="1" presStyleCnt="5" custLinFactX="400000" custLinFactY="386187" custLinFactNeighborX="483426" custLinFactNeighborY="400000"/>
      <dgm:spPr/>
    </dgm:pt>
    <dgm:pt modelId="{B531325F-783F-4005-8267-AA48B948D6E7}" type="pres">
      <dgm:prSet presAssocID="{86D8C931-7539-4522-8EAA-C5BFEFD40154}" presName="spaceRect" presStyleCnt="0"/>
      <dgm:spPr/>
    </dgm:pt>
    <dgm:pt modelId="{623BA652-0388-4C5F-BFA4-7F1B517E2E31}" type="pres">
      <dgm:prSet presAssocID="{86D8C931-7539-4522-8EAA-C5BFEFD40154}" presName="parTx" presStyleLbl="revTx" presStyleIdx="1" presStyleCnt="5">
        <dgm:presLayoutVars>
          <dgm:chMax val="0"/>
          <dgm:chPref val="0"/>
        </dgm:presLayoutVars>
      </dgm:prSet>
      <dgm:spPr/>
    </dgm:pt>
    <dgm:pt modelId="{D249957C-B121-4ACC-A7C7-D64E39799E8B}" type="pres">
      <dgm:prSet presAssocID="{6114F0C1-3C7B-455B-A90F-1FAB41B26F23}" presName="sibTrans" presStyleCnt="0"/>
      <dgm:spPr/>
    </dgm:pt>
    <dgm:pt modelId="{7D78E0E6-827B-4C24-BE77-44C3DF596C13}" type="pres">
      <dgm:prSet presAssocID="{14BC708E-A0A1-4102-88E4-E75128B4E51E}" presName="compNode" presStyleCnt="0"/>
      <dgm:spPr/>
    </dgm:pt>
    <dgm:pt modelId="{49BE680A-18EC-416A-92A8-D92920B411C1}" type="pres">
      <dgm:prSet presAssocID="{14BC708E-A0A1-4102-88E4-E75128B4E51E}" presName="bgRect" presStyleLbl="bgShp" presStyleIdx="2" presStyleCnt="5" custLinFactNeighborX="-17" custLinFactNeighborY="-80968"/>
      <dgm:spPr/>
    </dgm:pt>
    <dgm:pt modelId="{2E4AD3AE-7AF8-4F35-8A5C-77248FE8F504}" type="pres">
      <dgm:prSet presAssocID="{14BC708E-A0A1-4102-88E4-E75128B4E51E}" presName="iconRect" presStyleLbl="node1" presStyleIdx="2" presStyleCnt="5" custLinFactY="-43076" custLinFactNeighborX="601" custLinFactNeighborY="-100000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erver"/>
        </a:ext>
      </dgm:extLst>
    </dgm:pt>
    <dgm:pt modelId="{26696B3A-AA8D-42AA-A12E-872E6F4614C6}" type="pres">
      <dgm:prSet presAssocID="{14BC708E-A0A1-4102-88E4-E75128B4E51E}" presName="spaceRect" presStyleCnt="0"/>
      <dgm:spPr/>
    </dgm:pt>
    <dgm:pt modelId="{28C626E2-E5C5-43E2-9CFD-C90C5D747BAC}" type="pres">
      <dgm:prSet presAssocID="{14BC708E-A0A1-4102-88E4-E75128B4E51E}" presName="parTx" presStyleLbl="revTx" presStyleIdx="2" presStyleCnt="5" custLinFactNeighborX="-1001" custLinFactNeighborY="-78692">
        <dgm:presLayoutVars>
          <dgm:chMax val="0"/>
          <dgm:chPref val="0"/>
        </dgm:presLayoutVars>
      </dgm:prSet>
      <dgm:spPr/>
    </dgm:pt>
    <dgm:pt modelId="{6E12A1C2-0C2E-49C2-BB5C-AEB5BBA73E4B}" type="pres">
      <dgm:prSet presAssocID="{7519C821-85FB-4CA3-BEB5-E4BFBC529B83}" presName="sibTrans" presStyleCnt="0"/>
      <dgm:spPr/>
    </dgm:pt>
    <dgm:pt modelId="{07754772-6B7D-4A78-BBE4-5426AAFA4736}" type="pres">
      <dgm:prSet presAssocID="{C6D21269-399B-4BA2-8621-C7B9DA1E1B8F}" presName="compNode" presStyleCnt="0"/>
      <dgm:spPr/>
    </dgm:pt>
    <dgm:pt modelId="{F7BE778D-D399-4FAC-8DFA-00FB11840C77}" type="pres">
      <dgm:prSet presAssocID="{C6D21269-399B-4BA2-8621-C7B9DA1E1B8F}" presName="bgRect" presStyleLbl="bgShp" presStyleIdx="3" presStyleCnt="5" custLinFactNeighborX="-63" custLinFactNeighborY="-48828"/>
      <dgm:spPr/>
    </dgm:pt>
    <dgm:pt modelId="{03F18BAD-C938-4A25-8220-D1C0653FB224}" type="pres">
      <dgm:prSet presAssocID="{C6D21269-399B-4BA2-8621-C7B9DA1E1B8F}" presName="iconRect" presStyleLbl="node1" presStyleIdx="3" presStyleCnt="5" custLinFactY="-11438" custLinFactNeighborX="601" custLinFactNeighborY="-100000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aptop"/>
        </a:ext>
      </dgm:extLst>
    </dgm:pt>
    <dgm:pt modelId="{7BBB3CAC-4C59-48BB-91EC-FEA977F0C7D6}" type="pres">
      <dgm:prSet presAssocID="{C6D21269-399B-4BA2-8621-C7B9DA1E1B8F}" presName="spaceRect" presStyleCnt="0"/>
      <dgm:spPr/>
    </dgm:pt>
    <dgm:pt modelId="{0B5474CF-B62F-4288-A574-9B84D4658C6D}" type="pres">
      <dgm:prSet presAssocID="{C6D21269-399B-4BA2-8621-C7B9DA1E1B8F}" presName="parTx" presStyleLbl="revTx" presStyleIdx="3" presStyleCnt="5" custLinFactNeighborX="200" custLinFactNeighborY="-48828">
        <dgm:presLayoutVars>
          <dgm:chMax val="0"/>
          <dgm:chPref val="0"/>
        </dgm:presLayoutVars>
      </dgm:prSet>
      <dgm:spPr/>
    </dgm:pt>
    <dgm:pt modelId="{4E20A830-7119-41A1-B52A-7C45334AC1B5}" type="pres">
      <dgm:prSet presAssocID="{C79B0F2C-DDB4-44EB-89F7-717146B88B10}" presName="sibTrans" presStyleCnt="0"/>
      <dgm:spPr/>
    </dgm:pt>
    <dgm:pt modelId="{24BA43DF-5267-499D-9FA8-AE73E44C4654}" type="pres">
      <dgm:prSet presAssocID="{51711139-62B6-4C4C-BC59-AAA54DAE5A83}" presName="compNode" presStyleCnt="0"/>
      <dgm:spPr/>
    </dgm:pt>
    <dgm:pt modelId="{D7A1E034-9B6F-47B6-8FED-B83F19BD1D9A}" type="pres">
      <dgm:prSet presAssocID="{51711139-62B6-4C4C-BC59-AAA54DAE5A83}" presName="bgRect" presStyleLbl="bgShp" presStyleIdx="4" presStyleCnt="5" custLinFactNeighborX="-17" custLinFactNeighborY="1138"/>
      <dgm:spPr/>
    </dgm:pt>
    <dgm:pt modelId="{3FFD3AD7-7E65-4456-80B9-CEA5273462FE}" type="pres">
      <dgm:prSet presAssocID="{51711139-62B6-4C4C-BC59-AAA54DAE5A83}" presName="iconRect" presStyleLbl="node1" presStyleIdx="4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3CF28463-ECBB-413C-9548-3E9BBC285D3F}" type="pres">
      <dgm:prSet presAssocID="{51711139-62B6-4C4C-BC59-AAA54DAE5A83}" presName="spaceRect" presStyleCnt="0"/>
      <dgm:spPr/>
    </dgm:pt>
    <dgm:pt modelId="{B71C7BDB-EA51-45C3-B49D-D9C1057EF913}" type="pres">
      <dgm:prSet presAssocID="{51711139-62B6-4C4C-BC59-AAA54DAE5A83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653C0C11-1ED9-4A95-93D5-66AF83DDDE89}" type="presOf" srcId="{51711139-62B6-4C4C-BC59-AAA54DAE5A83}" destId="{B71C7BDB-EA51-45C3-B49D-D9C1057EF913}" srcOrd="0" destOrd="0" presId="urn:microsoft.com/office/officeart/2018/2/layout/IconVerticalSolidList#4"/>
    <dgm:cxn modelId="{13703411-86A1-4D0B-A51C-4D46586A3B47}" type="presOf" srcId="{86D8C931-7539-4522-8EAA-C5BFEFD40154}" destId="{623BA652-0388-4C5F-BFA4-7F1B517E2E31}" srcOrd="0" destOrd="0" presId="urn:microsoft.com/office/officeart/2018/2/layout/IconVerticalSolidList#4"/>
    <dgm:cxn modelId="{B06A3C19-D7F3-4C49-AB72-50B594C6D707}" type="presOf" srcId="{E1B432F4-5FDB-4518-9272-2F3934AC6AA2}" destId="{4578E08B-2505-47E0-821F-00ABFB37ADA8}" srcOrd="0" destOrd="0" presId="urn:microsoft.com/office/officeart/2018/2/layout/IconVerticalSolidList#4"/>
    <dgm:cxn modelId="{1FC69E2B-B627-4A52-804F-4767B90C0382}" type="presOf" srcId="{C6D21269-399B-4BA2-8621-C7B9DA1E1B8F}" destId="{0B5474CF-B62F-4288-A574-9B84D4658C6D}" srcOrd="0" destOrd="0" presId="urn:microsoft.com/office/officeart/2018/2/layout/IconVerticalSolidList#4"/>
    <dgm:cxn modelId="{56ADA02B-9055-4F39-B74D-2D556F11DDB6}" srcId="{E1B432F4-5FDB-4518-9272-2F3934AC6AA2}" destId="{B633A646-2062-4841-AF18-847B074C6716}" srcOrd="0" destOrd="0" parTransId="{DB4A5689-BD48-4D3D-8017-D1E3C49B0DDB}" sibTransId="{1397C75F-5FD8-4120-9A24-A246D042942B}"/>
    <dgm:cxn modelId="{E4AD895B-72A4-4A6B-A7F4-C77A53EC51BC}" srcId="{E1B432F4-5FDB-4518-9272-2F3934AC6AA2}" destId="{C6D21269-399B-4BA2-8621-C7B9DA1E1B8F}" srcOrd="3" destOrd="0" parTransId="{AA3929B3-1058-4240-AD5D-9518D4976567}" sibTransId="{C79B0F2C-DDB4-44EB-89F7-717146B88B10}"/>
    <dgm:cxn modelId="{251DD65B-9AD5-40CD-9071-F08EEFE2859B}" type="presOf" srcId="{B633A646-2062-4841-AF18-847B074C6716}" destId="{C5C8479C-5D24-4618-922A-9CA7767ADDCE}" srcOrd="0" destOrd="0" presId="urn:microsoft.com/office/officeart/2018/2/layout/IconVerticalSolidList#4"/>
    <dgm:cxn modelId="{799BC442-17DB-4396-8340-309AF3726F06}" srcId="{E1B432F4-5FDB-4518-9272-2F3934AC6AA2}" destId="{51711139-62B6-4C4C-BC59-AAA54DAE5A83}" srcOrd="4" destOrd="0" parTransId="{36994DF2-D8E0-4471-A362-A890AC19C2ED}" sibTransId="{977412A4-26E3-4F95-A64C-99A73889D822}"/>
    <dgm:cxn modelId="{EB9839C5-F324-41C4-8950-5284E09FB71E}" srcId="{E1B432F4-5FDB-4518-9272-2F3934AC6AA2}" destId="{14BC708E-A0A1-4102-88E4-E75128B4E51E}" srcOrd="2" destOrd="0" parTransId="{CF221EFF-354A-47A9-A498-1F0BBF01ECB8}" sibTransId="{7519C821-85FB-4CA3-BEB5-E4BFBC529B83}"/>
    <dgm:cxn modelId="{C16DADD8-C132-4103-99F5-26744E28AADD}" srcId="{E1B432F4-5FDB-4518-9272-2F3934AC6AA2}" destId="{86D8C931-7539-4522-8EAA-C5BFEFD40154}" srcOrd="1" destOrd="0" parTransId="{0CAD4982-EA3F-46DC-A356-9F8CD20A555B}" sibTransId="{6114F0C1-3C7B-455B-A90F-1FAB41B26F23}"/>
    <dgm:cxn modelId="{775DE5FB-B1BA-4607-A2BD-45D2E108F2CD}" type="presOf" srcId="{14BC708E-A0A1-4102-88E4-E75128B4E51E}" destId="{28C626E2-E5C5-43E2-9CFD-C90C5D747BAC}" srcOrd="0" destOrd="0" presId="urn:microsoft.com/office/officeart/2018/2/layout/IconVerticalSolidList#4"/>
    <dgm:cxn modelId="{4E530692-64F2-4678-BC4C-CADA133509C9}" type="presParOf" srcId="{4578E08B-2505-47E0-821F-00ABFB37ADA8}" destId="{6C1C14B5-43A1-40C4-8C19-1D956E602FF0}" srcOrd="0" destOrd="0" presId="urn:microsoft.com/office/officeart/2018/2/layout/IconVerticalSolidList#4"/>
    <dgm:cxn modelId="{7A47B615-ADE6-4126-90FF-256EB43CBCA3}" type="presParOf" srcId="{6C1C14B5-43A1-40C4-8C19-1D956E602FF0}" destId="{012143A6-46F0-4C17-85A4-46109B93A181}" srcOrd="0" destOrd="0" presId="urn:microsoft.com/office/officeart/2018/2/layout/IconVerticalSolidList#4"/>
    <dgm:cxn modelId="{860B3ECB-1A56-4B5A-AEB9-401D801C3AFE}" type="presParOf" srcId="{6C1C14B5-43A1-40C4-8C19-1D956E602FF0}" destId="{02DB0603-7857-47D4-903A-B6B41E53A461}" srcOrd="1" destOrd="0" presId="urn:microsoft.com/office/officeart/2018/2/layout/IconVerticalSolidList#4"/>
    <dgm:cxn modelId="{1231CA29-87B4-4FC2-BDA0-197D917790CC}" type="presParOf" srcId="{6C1C14B5-43A1-40C4-8C19-1D956E602FF0}" destId="{2D989442-5E74-4D18-8186-3DB130BED02C}" srcOrd="2" destOrd="0" presId="urn:microsoft.com/office/officeart/2018/2/layout/IconVerticalSolidList#4"/>
    <dgm:cxn modelId="{B99640CF-737F-4E77-80A1-2BCAAEFE46AE}" type="presParOf" srcId="{6C1C14B5-43A1-40C4-8C19-1D956E602FF0}" destId="{C5C8479C-5D24-4618-922A-9CA7767ADDCE}" srcOrd="3" destOrd="0" presId="urn:microsoft.com/office/officeart/2018/2/layout/IconVerticalSolidList#4"/>
    <dgm:cxn modelId="{B9789170-50DB-410D-B181-9245E8C8EF07}" type="presParOf" srcId="{4578E08B-2505-47E0-821F-00ABFB37ADA8}" destId="{2EB2B044-9572-4A3A-A32E-3DB8B486C84E}" srcOrd="1" destOrd="0" presId="urn:microsoft.com/office/officeart/2018/2/layout/IconVerticalSolidList#4"/>
    <dgm:cxn modelId="{FD97B514-FB39-46AB-BC88-EBE849ADD971}" type="presParOf" srcId="{4578E08B-2505-47E0-821F-00ABFB37ADA8}" destId="{C24B457F-FAAE-42B1-9FD0-DB41A53F4490}" srcOrd="2" destOrd="0" presId="urn:microsoft.com/office/officeart/2018/2/layout/IconVerticalSolidList#4"/>
    <dgm:cxn modelId="{8432AB90-7F5B-4594-81FC-42F1C509B597}" type="presParOf" srcId="{C24B457F-FAAE-42B1-9FD0-DB41A53F4490}" destId="{01D2697C-8708-4826-B62B-4F278B0A2572}" srcOrd="0" destOrd="0" presId="urn:microsoft.com/office/officeart/2018/2/layout/IconVerticalSolidList#4"/>
    <dgm:cxn modelId="{C0207E4F-53DB-4CA9-BBB9-CC888AFE2449}" type="presParOf" srcId="{C24B457F-FAAE-42B1-9FD0-DB41A53F4490}" destId="{D0DABB8F-B26F-43E5-BEBF-6FE374CEB3B9}" srcOrd="1" destOrd="0" presId="urn:microsoft.com/office/officeart/2018/2/layout/IconVerticalSolidList#4"/>
    <dgm:cxn modelId="{298EE92D-000B-44B3-B322-EE0707641FD0}" type="presParOf" srcId="{C24B457F-FAAE-42B1-9FD0-DB41A53F4490}" destId="{B531325F-783F-4005-8267-AA48B948D6E7}" srcOrd="2" destOrd="0" presId="urn:microsoft.com/office/officeart/2018/2/layout/IconVerticalSolidList#4"/>
    <dgm:cxn modelId="{6D178837-032D-4619-9C15-9D9625A0C291}" type="presParOf" srcId="{C24B457F-FAAE-42B1-9FD0-DB41A53F4490}" destId="{623BA652-0388-4C5F-BFA4-7F1B517E2E31}" srcOrd="3" destOrd="0" presId="urn:microsoft.com/office/officeart/2018/2/layout/IconVerticalSolidList#4"/>
    <dgm:cxn modelId="{E9E7C3AC-F6C7-4A89-8BB4-4C064B529112}" type="presParOf" srcId="{4578E08B-2505-47E0-821F-00ABFB37ADA8}" destId="{D249957C-B121-4ACC-A7C7-D64E39799E8B}" srcOrd="3" destOrd="0" presId="urn:microsoft.com/office/officeart/2018/2/layout/IconVerticalSolidList#4"/>
    <dgm:cxn modelId="{06492DC5-0AEC-4255-8B0A-9008DB216607}" type="presParOf" srcId="{4578E08B-2505-47E0-821F-00ABFB37ADA8}" destId="{7D78E0E6-827B-4C24-BE77-44C3DF596C13}" srcOrd="4" destOrd="0" presId="urn:microsoft.com/office/officeart/2018/2/layout/IconVerticalSolidList#4"/>
    <dgm:cxn modelId="{82169B90-3068-42C2-A1EA-D502E9960C07}" type="presParOf" srcId="{7D78E0E6-827B-4C24-BE77-44C3DF596C13}" destId="{49BE680A-18EC-416A-92A8-D92920B411C1}" srcOrd="0" destOrd="0" presId="urn:microsoft.com/office/officeart/2018/2/layout/IconVerticalSolidList#4"/>
    <dgm:cxn modelId="{89EDB4CA-453B-48D3-A29C-751FDCE3BF7A}" type="presParOf" srcId="{7D78E0E6-827B-4C24-BE77-44C3DF596C13}" destId="{2E4AD3AE-7AF8-4F35-8A5C-77248FE8F504}" srcOrd="1" destOrd="0" presId="urn:microsoft.com/office/officeart/2018/2/layout/IconVerticalSolidList#4"/>
    <dgm:cxn modelId="{63302B6D-BCED-446E-86D0-5B4994C45931}" type="presParOf" srcId="{7D78E0E6-827B-4C24-BE77-44C3DF596C13}" destId="{26696B3A-AA8D-42AA-A12E-872E6F4614C6}" srcOrd="2" destOrd="0" presId="urn:microsoft.com/office/officeart/2018/2/layout/IconVerticalSolidList#4"/>
    <dgm:cxn modelId="{85863051-99E9-4CCC-886F-524DD8AFBCC2}" type="presParOf" srcId="{7D78E0E6-827B-4C24-BE77-44C3DF596C13}" destId="{28C626E2-E5C5-43E2-9CFD-C90C5D747BAC}" srcOrd="3" destOrd="0" presId="urn:microsoft.com/office/officeart/2018/2/layout/IconVerticalSolidList#4"/>
    <dgm:cxn modelId="{A2C6CE09-7A9C-4248-A094-C3015B575AD2}" type="presParOf" srcId="{4578E08B-2505-47E0-821F-00ABFB37ADA8}" destId="{6E12A1C2-0C2E-49C2-BB5C-AEB5BBA73E4B}" srcOrd="5" destOrd="0" presId="urn:microsoft.com/office/officeart/2018/2/layout/IconVerticalSolidList#4"/>
    <dgm:cxn modelId="{99A94CDA-7FA2-40FF-ABAF-D62D41A17990}" type="presParOf" srcId="{4578E08B-2505-47E0-821F-00ABFB37ADA8}" destId="{07754772-6B7D-4A78-BBE4-5426AAFA4736}" srcOrd="6" destOrd="0" presId="urn:microsoft.com/office/officeart/2018/2/layout/IconVerticalSolidList#4"/>
    <dgm:cxn modelId="{9C16EFAC-4BB4-4581-B9AB-7D425F4B1D45}" type="presParOf" srcId="{07754772-6B7D-4A78-BBE4-5426AAFA4736}" destId="{F7BE778D-D399-4FAC-8DFA-00FB11840C77}" srcOrd="0" destOrd="0" presId="urn:microsoft.com/office/officeart/2018/2/layout/IconVerticalSolidList#4"/>
    <dgm:cxn modelId="{FDF5BBAF-1ED0-466F-A0F2-5EB37A3F939A}" type="presParOf" srcId="{07754772-6B7D-4A78-BBE4-5426AAFA4736}" destId="{03F18BAD-C938-4A25-8220-D1C0653FB224}" srcOrd="1" destOrd="0" presId="urn:microsoft.com/office/officeart/2018/2/layout/IconVerticalSolidList#4"/>
    <dgm:cxn modelId="{F0DD2C25-BDE2-4303-82FE-A3C9E141534D}" type="presParOf" srcId="{07754772-6B7D-4A78-BBE4-5426AAFA4736}" destId="{7BBB3CAC-4C59-48BB-91EC-FEA977F0C7D6}" srcOrd="2" destOrd="0" presId="urn:microsoft.com/office/officeart/2018/2/layout/IconVerticalSolidList#4"/>
    <dgm:cxn modelId="{2612D1EB-9833-4C4B-ACB0-FD175C166B51}" type="presParOf" srcId="{07754772-6B7D-4A78-BBE4-5426AAFA4736}" destId="{0B5474CF-B62F-4288-A574-9B84D4658C6D}" srcOrd="3" destOrd="0" presId="urn:microsoft.com/office/officeart/2018/2/layout/IconVerticalSolidList#4"/>
    <dgm:cxn modelId="{1C09809A-804B-4686-8BCB-BA656B775CFB}" type="presParOf" srcId="{4578E08B-2505-47E0-821F-00ABFB37ADA8}" destId="{4E20A830-7119-41A1-B52A-7C45334AC1B5}" srcOrd="7" destOrd="0" presId="urn:microsoft.com/office/officeart/2018/2/layout/IconVerticalSolidList#4"/>
    <dgm:cxn modelId="{E04B623B-DAA8-460E-8D5C-18BC1A63BE58}" type="presParOf" srcId="{4578E08B-2505-47E0-821F-00ABFB37ADA8}" destId="{24BA43DF-5267-499D-9FA8-AE73E44C4654}" srcOrd="8" destOrd="0" presId="urn:microsoft.com/office/officeart/2018/2/layout/IconVerticalSolidList#4"/>
    <dgm:cxn modelId="{76899ECC-A916-49C9-8DE4-1FE573E5D761}" type="presParOf" srcId="{24BA43DF-5267-499D-9FA8-AE73E44C4654}" destId="{D7A1E034-9B6F-47B6-8FED-B83F19BD1D9A}" srcOrd="0" destOrd="0" presId="urn:microsoft.com/office/officeart/2018/2/layout/IconVerticalSolidList#4"/>
    <dgm:cxn modelId="{171CB3C0-6236-40FD-9D3C-36C5182C9AD4}" type="presParOf" srcId="{24BA43DF-5267-499D-9FA8-AE73E44C4654}" destId="{3FFD3AD7-7E65-4456-80B9-CEA5273462FE}" srcOrd="1" destOrd="0" presId="urn:microsoft.com/office/officeart/2018/2/layout/IconVerticalSolidList#4"/>
    <dgm:cxn modelId="{64DEE322-7A8F-4603-8F03-0A385FE9AAAB}" type="presParOf" srcId="{24BA43DF-5267-499D-9FA8-AE73E44C4654}" destId="{3CF28463-ECBB-413C-9548-3E9BBC285D3F}" srcOrd="2" destOrd="0" presId="urn:microsoft.com/office/officeart/2018/2/layout/IconVerticalSolidList#4"/>
    <dgm:cxn modelId="{41CC3435-90EF-4968-AD39-D8BF873EF18B}" type="presParOf" srcId="{24BA43DF-5267-499D-9FA8-AE73E44C4654}" destId="{B71C7BDB-EA51-45C3-B49D-D9C1057EF913}" srcOrd="3" destOrd="0" presId="urn:microsoft.com/office/officeart/2018/2/layout/IconVerticalSolidList#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2143A6-46F0-4C17-85A4-46109B93A181}">
      <dsp:nvSpPr>
        <dsp:cNvPr id="0" name=""/>
        <dsp:cNvSpPr/>
      </dsp:nvSpPr>
      <dsp:spPr>
        <a:xfrm>
          <a:off x="0" y="3849"/>
          <a:ext cx="5607050" cy="81998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02DB0603-7857-47D4-903A-B6B41E53A461}">
      <dsp:nvSpPr>
        <dsp:cNvPr id="0" name=""/>
        <dsp:cNvSpPr/>
      </dsp:nvSpPr>
      <dsp:spPr>
        <a:xfrm>
          <a:off x="248044" y="188345"/>
          <a:ext cx="450990" cy="45099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5C8479C-5D24-4618-922A-9CA7767ADDCE}">
      <dsp:nvSpPr>
        <dsp:cNvPr id="0" name=""/>
        <dsp:cNvSpPr/>
      </dsp:nvSpPr>
      <dsp:spPr>
        <a:xfrm>
          <a:off x="947080" y="3849"/>
          <a:ext cx="4659969" cy="8199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6782" tIns="86782" rIns="86782" bIns="86782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900" kern="1200" dirty="0">
              <a:solidFill>
                <a:schemeClr val="tx1"/>
              </a:solidFill>
            </a:rPr>
            <a:t>Criação de infraestrutura com Docker/</a:t>
          </a:r>
          <a:r>
            <a:rPr lang="pt-BR" sz="1900" kern="1200" dirty="0" err="1">
              <a:solidFill>
                <a:schemeClr val="tx1"/>
              </a:solidFill>
            </a:rPr>
            <a:t>Compose</a:t>
          </a:r>
          <a:endParaRPr lang="pt-BR" sz="1900" kern="1200" noProof="0" dirty="0">
            <a:solidFill>
              <a:schemeClr val="tx1"/>
            </a:solidFill>
            <a:effectLst>
              <a:glow rad="152400">
                <a:schemeClr val="bg1">
                  <a:alpha val="19000"/>
                </a:schemeClr>
              </a:glow>
            </a:effectLst>
          </a:endParaRPr>
        </a:p>
      </dsp:txBody>
      <dsp:txXfrm>
        <a:off x="947080" y="3849"/>
        <a:ext cx="4659969" cy="819983"/>
      </dsp:txXfrm>
    </dsp:sp>
    <dsp:sp modelId="{01D2697C-8708-4826-B62B-4F278B0A2572}">
      <dsp:nvSpPr>
        <dsp:cNvPr id="0" name=""/>
        <dsp:cNvSpPr/>
      </dsp:nvSpPr>
      <dsp:spPr>
        <a:xfrm>
          <a:off x="0" y="4107616"/>
          <a:ext cx="5607050" cy="81998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D0DABB8F-B26F-43E5-BEBF-6FE374CEB3B9}">
      <dsp:nvSpPr>
        <dsp:cNvPr id="0" name=""/>
        <dsp:cNvSpPr/>
      </dsp:nvSpPr>
      <dsp:spPr>
        <a:xfrm>
          <a:off x="4232215" y="4476609"/>
          <a:ext cx="450990" cy="450990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23BA652-0388-4C5F-BFA4-7F1B517E2E31}">
      <dsp:nvSpPr>
        <dsp:cNvPr id="0" name=""/>
        <dsp:cNvSpPr/>
      </dsp:nvSpPr>
      <dsp:spPr>
        <a:xfrm>
          <a:off x="947080" y="1028828"/>
          <a:ext cx="4659969" cy="8199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6782" tIns="86782" rIns="86782" bIns="86782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1900" kern="1200" noProof="0">
            <a:solidFill>
              <a:schemeClr val="bg1"/>
            </a:solidFill>
            <a:effectLst>
              <a:glow rad="152400">
                <a:schemeClr val="bg1">
                  <a:alpha val="19000"/>
                </a:schemeClr>
              </a:glow>
            </a:effectLst>
          </a:endParaRPr>
        </a:p>
      </dsp:txBody>
      <dsp:txXfrm>
        <a:off x="947080" y="1028828"/>
        <a:ext cx="4659969" cy="819983"/>
      </dsp:txXfrm>
    </dsp:sp>
    <dsp:sp modelId="{49BE680A-18EC-416A-92A8-D92920B411C1}">
      <dsp:nvSpPr>
        <dsp:cNvPr id="0" name=""/>
        <dsp:cNvSpPr/>
      </dsp:nvSpPr>
      <dsp:spPr>
        <a:xfrm>
          <a:off x="0" y="1389884"/>
          <a:ext cx="5607050" cy="81998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2E4AD3AE-7AF8-4F35-8A5C-77248FE8F504}">
      <dsp:nvSpPr>
        <dsp:cNvPr id="0" name=""/>
        <dsp:cNvSpPr/>
      </dsp:nvSpPr>
      <dsp:spPr>
        <a:xfrm>
          <a:off x="250755" y="1593044"/>
          <a:ext cx="450990" cy="45099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8C626E2-E5C5-43E2-9CFD-C90C5D747BAC}">
      <dsp:nvSpPr>
        <dsp:cNvPr id="0" name=""/>
        <dsp:cNvSpPr/>
      </dsp:nvSpPr>
      <dsp:spPr>
        <a:xfrm>
          <a:off x="900434" y="1408546"/>
          <a:ext cx="4659969" cy="8199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6782" tIns="86782" rIns="86782" bIns="86782" numCol="1" spcCol="1270" rtlCol="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900" kern="1200" noProof="0" dirty="0">
              <a:solidFill>
                <a:schemeClr val="tx1"/>
              </a:solidFill>
              <a:effectLst>
                <a:glow rad="152400">
                  <a:schemeClr val="bg1">
                    <a:alpha val="19000"/>
                  </a:schemeClr>
                </a:glow>
              </a:effectLst>
            </a:rPr>
            <a:t>Servidor DNS com zona primária</a:t>
          </a:r>
        </a:p>
      </dsp:txBody>
      <dsp:txXfrm>
        <a:off x="900434" y="1408546"/>
        <a:ext cx="4659969" cy="819983"/>
      </dsp:txXfrm>
    </dsp:sp>
    <dsp:sp modelId="{F7BE778D-D399-4FAC-8DFA-00FB11840C77}">
      <dsp:nvSpPr>
        <dsp:cNvPr id="0" name=""/>
        <dsp:cNvSpPr/>
      </dsp:nvSpPr>
      <dsp:spPr>
        <a:xfrm>
          <a:off x="0" y="2678406"/>
          <a:ext cx="5607050" cy="81998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03F18BAD-C938-4A25-8220-D1C0653FB224}">
      <dsp:nvSpPr>
        <dsp:cNvPr id="0" name=""/>
        <dsp:cNvSpPr/>
      </dsp:nvSpPr>
      <dsp:spPr>
        <a:xfrm>
          <a:off x="250755" y="2760708"/>
          <a:ext cx="450990" cy="45099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B5474CF-B62F-4288-A574-9B84D4658C6D}">
      <dsp:nvSpPr>
        <dsp:cNvPr id="0" name=""/>
        <dsp:cNvSpPr/>
      </dsp:nvSpPr>
      <dsp:spPr>
        <a:xfrm>
          <a:off x="947080" y="2678406"/>
          <a:ext cx="4659969" cy="8199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6782" tIns="86782" rIns="86782" bIns="86782" numCol="1" spcCol="1270" rtlCol="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900" kern="1200" noProof="0" dirty="0">
              <a:solidFill>
                <a:schemeClr val="tx1"/>
              </a:solidFill>
              <a:effectLst>
                <a:glow rad="152400">
                  <a:schemeClr val="bg1">
                    <a:alpha val="19000"/>
                  </a:schemeClr>
                </a:glow>
              </a:effectLst>
            </a:rPr>
            <a:t>Servidor Proxy reverso</a:t>
          </a:r>
        </a:p>
      </dsp:txBody>
      <dsp:txXfrm>
        <a:off x="947080" y="2678406"/>
        <a:ext cx="4659969" cy="819983"/>
      </dsp:txXfrm>
    </dsp:sp>
    <dsp:sp modelId="{D7A1E034-9B6F-47B6-8FED-B83F19BD1D9A}">
      <dsp:nvSpPr>
        <dsp:cNvPr id="0" name=""/>
        <dsp:cNvSpPr/>
      </dsp:nvSpPr>
      <dsp:spPr>
        <a:xfrm>
          <a:off x="0" y="4107616"/>
          <a:ext cx="5607050" cy="81998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3FFD3AD7-7E65-4456-80B9-CEA5273462FE}">
      <dsp:nvSpPr>
        <dsp:cNvPr id="0" name=""/>
        <dsp:cNvSpPr/>
      </dsp:nvSpPr>
      <dsp:spPr>
        <a:xfrm>
          <a:off x="248044" y="4288263"/>
          <a:ext cx="450990" cy="45099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71C7BDB-EA51-45C3-B49D-D9C1057EF913}">
      <dsp:nvSpPr>
        <dsp:cNvPr id="0" name=""/>
        <dsp:cNvSpPr/>
      </dsp:nvSpPr>
      <dsp:spPr>
        <a:xfrm>
          <a:off x="947080" y="4103766"/>
          <a:ext cx="4659969" cy="8199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6782" tIns="86782" rIns="86782" bIns="86782" numCol="1" spcCol="1270" rtlCol="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900" kern="1200" noProof="0" dirty="0">
              <a:solidFill>
                <a:schemeClr val="tx1"/>
              </a:solidFill>
              <a:effectLst>
                <a:glow rad="152400">
                  <a:schemeClr val="bg1">
                    <a:alpha val="19000"/>
                  </a:schemeClr>
                </a:glow>
              </a:effectLst>
            </a:rPr>
            <a:t>Servidor Web pagina personalizada</a:t>
          </a:r>
        </a:p>
      </dsp:txBody>
      <dsp:txXfrm>
        <a:off x="947080" y="4103766"/>
        <a:ext cx="4659969" cy="81998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#4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33B479-B86F-4B3B-92CC-A65D21022A71}" type="datetime1">
              <a:rPr lang="pt-BR" smtClean="0"/>
              <a:t>30/05/2025</a:t>
            </a:fld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D53290-F0ED-46B1-B74B-2F3871D103EB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1147720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 noProof="0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E89ABE-C638-43EB-8FF2-1C40E4E3A55D}" type="datetime1">
              <a:rPr lang="pt-BR" smtClean="0"/>
              <a:pPr/>
              <a:t>30/05/2025</a:t>
            </a:fld>
            <a:endParaRPr lang="pt-BR" dirty="0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 noProof="0" dirty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noProof="0" dirty="0"/>
              <a:t>Editar estilos de texto Mestre</a:t>
            </a:r>
          </a:p>
          <a:p>
            <a:pPr lvl="1"/>
            <a:r>
              <a:rPr lang="pt-BR" noProof="0" dirty="0"/>
              <a:t>Segundo nível</a:t>
            </a:r>
          </a:p>
          <a:p>
            <a:pPr lvl="2"/>
            <a:r>
              <a:rPr lang="pt-BR" noProof="0" dirty="0"/>
              <a:t>Terceiro nível</a:t>
            </a:r>
          </a:p>
          <a:p>
            <a:pPr lvl="3"/>
            <a:r>
              <a:rPr lang="pt-BR" noProof="0" dirty="0"/>
              <a:t>Quarto nível</a:t>
            </a:r>
          </a:p>
          <a:p>
            <a:pPr lvl="4"/>
            <a:r>
              <a:rPr lang="pt-BR" noProof="0" dirty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 noProof="0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B69BF2-40CB-4D1C-9AF8-B52A60A65A50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40845464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B69BF2-40CB-4D1C-9AF8-B52A60A65A50}" type="slidenum">
              <a:rPr lang="pt-BR" smtClean="0"/>
              <a:t>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696566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B69BF2-40CB-4D1C-9AF8-B52A60A65A50}" type="slidenum">
              <a:rPr lang="pt-BR" smtClean="0"/>
              <a:t>12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738947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B69BF2-40CB-4D1C-9AF8-B52A60A65A50}" type="slidenum">
              <a:rPr lang="pt-BR" smtClean="0"/>
              <a:t>14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725756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B69BF2-40CB-4D1C-9AF8-B52A60A65A50}" type="slidenum">
              <a:rPr lang="pt-BR" smtClean="0"/>
              <a:t>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763818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B69BF2-40CB-4D1C-9AF8-B52A60A65A50}" type="slidenum">
              <a:rPr lang="pt-BR" smtClean="0"/>
              <a:t>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131728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B69BF2-40CB-4D1C-9AF8-B52A60A65A50}" type="slidenum">
              <a:rPr lang="pt-BR" smtClean="0"/>
              <a:t>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579287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B69BF2-40CB-4D1C-9AF8-B52A60A65A50}" type="slidenum">
              <a:rPr lang="pt-BR" smtClean="0"/>
              <a:t>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826846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B69BF2-40CB-4D1C-9AF8-B52A60A65A50}" type="slidenum">
              <a:rPr lang="pt-BR" smtClean="0"/>
              <a:t>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900647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B69BF2-40CB-4D1C-9AF8-B52A60A65A50}" type="slidenum">
              <a:rPr lang="pt-BR" smtClean="0"/>
              <a:t>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478686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B69BF2-40CB-4D1C-9AF8-B52A60A65A50}" type="slidenum">
              <a:rPr lang="pt-BR" smtClean="0"/>
              <a:t>10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285825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B69BF2-40CB-4D1C-9AF8-B52A60A65A50}" type="slidenum">
              <a:rPr lang="pt-BR" smtClean="0"/>
              <a:t>11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148483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rtlCol="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 rtlCol="0"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 noProof="0"/>
              <a:t>Clique para editar o estilo do subtítulo Mestre</a:t>
            </a:r>
            <a:endParaRPr lang="pt-BR" noProof="0" dirty="0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CA70E9B-807F-4AE6-92CC-96282D5E7311}" type="datetime1">
              <a:rPr lang="pt-BR" noProof="0" smtClean="0"/>
              <a:t>30/05/2025</a:t>
            </a:fld>
            <a:endParaRPr lang="pt-BR" noProof="0" dirty="0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 dirty="0"/>
              <a:t>
              </a:t>
            </a:r>
          </a:p>
        </p:txBody>
      </p:sp>
      <p:sp>
        <p:nvSpPr>
          <p:cNvPr id="9" name="Espaço Reservado para o Número do Slid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8270778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F190B64-7C24-4AC5-981A-18293759B464}" type="datetime1">
              <a:rPr lang="pt-BR" noProof="0" smtClean="0"/>
              <a:t>30/05/2025</a:t>
            </a:fld>
            <a:endParaRPr lang="pt-BR" noProof="0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 dirty="0"/>
              <a:t>
              </a:t>
            </a:r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7384287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 rtlCol="0"/>
          <a:lstStyle/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CB21156-01AE-471C-8785-A0104C41415F}" type="datetime1">
              <a:rPr lang="pt-BR" noProof="0" smtClean="0"/>
              <a:t>30/05/2025</a:t>
            </a:fld>
            <a:endParaRPr lang="pt-BR" noProof="0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 dirty="0"/>
              <a:t>
              </a:t>
            </a:r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4222386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7C79FE1-4EE1-4F09-AF1C-ADB867A4DDB7}" type="datetime1">
              <a:rPr lang="pt-BR" noProof="0" smtClean="0"/>
              <a:t>30/05/2025</a:t>
            </a:fld>
            <a:endParaRPr lang="pt-BR" noProof="0" dirty="0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 dirty="0"/>
              <a:t>
              </a:t>
            </a:r>
          </a:p>
        </p:txBody>
      </p:sp>
      <p:sp>
        <p:nvSpPr>
          <p:cNvPr id="9" name="Espaço Reservado para o Número do Slid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1822753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rtlCol="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rtlCol="0"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132E7D4-C3C8-491E-AF18-B3F00DDC0614}" type="datetime1">
              <a:rPr lang="pt-BR" noProof="0" smtClean="0"/>
              <a:t>30/05/2025</a:t>
            </a:fld>
            <a:endParaRPr lang="pt-BR" noProof="0" dirty="0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 dirty="0"/>
              <a:t>
              </a:t>
            </a:r>
          </a:p>
        </p:txBody>
      </p:sp>
      <p:sp>
        <p:nvSpPr>
          <p:cNvPr id="9" name="Espaço Reservado para o Número do Slid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8285611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i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 rtlCol="0"/>
          <a:lstStyle/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 rtlCol="0"/>
          <a:lstStyle/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8" name="Espaço Reservado para Data 7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B6D9EE8-2544-4943-81D3-517B336FA10A}" type="datetime1">
              <a:rPr lang="pt-BR" noProof="0" smtClean="0"/>
              <a:t>30/05/2025</a:t>
            </a:fld>
            <a:endParaRPr lang="pt-BR" noProof="0" dirty="0"/>
          </a:p>
        </p:txBody>
      </p:sp>
      <p:sp>
        <p:nvSpPr>
          <p:cNvPr id="9" name="Espaço Reservado para Rodapé 8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 dirty="0"/>
              <a:t>
              </a:t>
            </a:r>
          </a:p>
        </p:txBody>
      </p:sp>
      <p:sp>
        <p:nvSpPr>
          <p:cNvPr id="10" name="Espaço reservado para o número do slide 9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3665871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rtlCol="0"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 rtlCol="0"/>
          <a:lstStyle/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 rtlCol="0"/>
          <a:lstStyle>
            <a:lvl5pPr>
              <a:defRPr/>
            </a:lvl5pPr>
          </a:lstStyle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11" name="Espaço Reservado para Texto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rtlCol="0"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B952E2D-6498-45E7-A8E3-132689DDCE1E}" type="datetime1">
              <a:rPr lang="pt-BR" noProof="0" smtClean="0"/>
              <a:t>30/05/2025</a:t>
            </a:fld>
            <a:endParaRPr lang="pt-BR" noProof="0" dirty="0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 dirty="0"/>
              <a:t>
              </a:t>
            </a:r>
          </a:p>
        </p:txBody>
      </p:sp>
      <p:sp>
        <p:nvSpPr>
          <p:cNvPr id="9" name="Espaço Reservado para o Número do Slid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pPr rtl="0"/>
              <a:t>‹nº›</a:t>
            </a:fld>
            <a:endParaRPr lang="pt-BR" noProof="0" dirty="0"/>
          </a:p>
        </p:txBody>
      </p:sp>
      <p:sp>
        <p:nvSpPr>
          <p:cNvPr id="10" name="Título 9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5588993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00953FF-B44C-4032-BE08-263E004F48D0}" type="datetime1">
              <a:rPr lang="pt-BR" noProof="0" smtClean="0"/>
              <a:t>30/05/2025</a:t>
            </a:fld>
            <a:endParaRPr lang="pt-BR" noProof="0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 dirty="0"/>
              <a:t>
              </a:t>
            </a:r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700776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A1CED91-10F8-4F28-862B-FD4E3A97170A}" type="datetime1">
              <a:rPr lang="pt-BR" noProof="0" smtClean="0"/>
              <a:t>30/05/2025</a:t>
            </a:fld>
            <a:endParaRPr lang="pt-BR" noProof="0" dirty="0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 dirty="0"/>
              <a:t>
              </a:t>
            </a:r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3599894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tângulo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rtlCol="0"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 rtlCol="0"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rtlCol="0"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9" name="Espaço Reservado para Data 8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ACFC77E-2AA3-4152-A54C-74981BE28E55}" type="datetime1">
              <a:rPr lang="pt-BR" noProof="0" smtClean="0"/>
              <a:t>30/05/2025</a:t>
            </a:fld>
            <a:endParaRPr lang="pt-BR" noProof="0" dirty="0"/>
          </a:p>
        </p:txBody>
      </p:sp>
      <p:sp>
        <p:nvSpPr>
          <p:cNvPr id="10" name="Espaço Reservado para Rodapé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 rtlCol="0"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pPr rtl="0"/>
            <a:r>
              <a:rPr lang="pt-BR" noProof="0" dirty="0"/>
              <a:t>
              </a:t>
            </a:r>
          </a:p>
        </p:txBody>
      </p:sp>
      <p:sp>
        <p:nvSpPr>
          <p:cNvPr id="11" name="Espaço Reservado para o Número do Slide 10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2053525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tângulo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rtlCol="0"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Imagem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rtlCol="0"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rtlCol="0" anchor="t" anchorCtr="1">
            <a:normAutofit/>
          </a:bodyPr>
          <a:lstStyle>
            <a:lvl1pPr marL="0" indent="0" algn="ctr" rtl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8" name="Espaço Reservado para Data 7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pPr rtl="0"/>
            <a:fld id="{8EC681D4-C3A8-4CE6-91AF-0785B228C7CF}" type="datetime1">
              <a:rPr lang="pt-BR" noProof="0" smtClean="0"/>
              <a:t>30/05/2025</a:t>
            </a:fld>
            <a:endParaRPr lang="pt-BR" noProof="0" dirty="0"/>
          </a:p>
        </p:txBody>
      </p:sp>
      <p:sp>
        <p:nvSpPr>
          <p:cNvPr id="9" name="Espaço Reservado para Rodapé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 rtlCol="0"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pPr rtl="0"/>
            <a:r>
              <a:rPr lang="pt-BR" noProof="0" dirty="0"/>
              <a:t>
              </a:t>
            </a:r>
          </a:p>
        </p:txBody>
      </p:sp>
      <p:sp>
        <p:nvSpPr>
          <p:cNvPr id="10" name="Espaço Reservado para o Número do Slide 9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9477895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pPr rtl="0"/>
            <a:r>
              <a:rPr lang="pt-BR" noProof="0" dirty="0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pt-BR" noProof="0" dirty="0"/>
              <a:t>Editar estilos de texto Mestre</a:t>
            </a:r>
          </a:p>
          <a:p>
            <a:pPr lvl="1" rtl="0"/>
            <a:r>
              <a:rPr lang="pt-BR" noProof="0" dirty="0"/>
              <a:t>Segundo nível</a:t>
            </a:r>
          </a:p>
          <a:p>
            <a:pPr lvl="2" rtl="0"/>
            <a:r>
              <a:rPr lang="pt-BR" noProof="0" dirty="0"/>
              <a:t>Terceiro nível</a:t>
            </a:r>
          </a:p>
          <a:p>
            <a:pPr lvl="3" rtl="0"/>
            <a:r>
              <a:rPr lang="pt-BR" noProof="0" dirty="0"/>
              <a:t>Quarto nível</a:t>
            </a:r>
          </a:p>
          <a:p>
            <a:pPr lvl="4" rtl="0"/>
            <a:r>
              <a:rPr lang="pt-BR" noProof="0" dirty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rtl="0"/>
            <a:fld id="{CB6EA007-E4DD-442B-86B0-09BBF9FC84DB}" type="datetime1">
              <a:rPr lang="pt-BR" noProof="0" smtClean="0"/>
              <a:t>30/05/2025</a:t>
            </a:fld>
            <a:endParaRPr lang="pt-BR" noProof="0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rtl="0"/>
            <a:r>
              <a:rPr lang="pt-BR" noProof="0" dirty="0"/>
              <a:t>
              </a:t>
            </a:r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pPr rtl="0"/>
            <a:fld id="{6D22F896-40B5-4ADD-8801-0D06FADFA095}" type="slidenum">
              <a:rPr lang="pt-BR" noProof="0" smtClean="0"/>
              <a:pPr rtl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865901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9" r:id="rId1"/>
    <p:sldLayoutId id="2147483830" r:id="rId2"/>
    <p:sldLayoutId id="2147483831" r:id="rId3"/>
    <p:sldLayoutId id="2147483832" r:id="rId4"/>
    <p:sldLayoutId id="2147483833" r:id="rId5"/>
    <p:sldLayoutId id="2147483834" r:id="rId6"/>
    <p:sldLayoutId id="2147483835" r:id="rId7"/>
    <p:sldLayoutId id="2147483836" r:id="rId8"/>
    <p:sldLayoutId id="2147483837" r:id="rId9"/>
    <p:sldLayoutId id="2147483838" r:id="rId10"/>
    <p:sldLayoutId id="2147483839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JCMelo/ASA-Entrega-02/blob/main/README.md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5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6981E6A2-4656-4CFE-9BF4-39D81EE2CA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50E78D6-F072-48E7-8270-20EFBDD26F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8663" y="2813447"/>
            <a:ext cx="4638674" cy="1231106"/>
          </a:xfrm>
          <a:noFill/>
          <a:ln>
            <a:solidFill>
              <a:schemeClr val="tx1"/>
            </a:solidFill>
          </a:ln>
          <a:effectLst>
            <a:glow rad="152400">
              <a:schemeClr val="tx1">
                <a:alpha val="13000"/>
              </a:schemeClr>
            </a:glow>
          </a:effectLst>
        </p:spPr>
        <p:txBody>
          <a:bodyPr rtlCol="0">
            <a:normAutofit/>
          </a:bodyPr>
          <a:lstStyle/>
          <a:p>
            <a:pPr rtl="0"/>
            <a:r>
              <a:rPr lang="pt-BR" sz="3000" dirty="0">
                <a:solidFill>
                  <a:schemeClr val="tx1"/>
                </a:solidFill>
              </a:rPr>
              <a:t>Atividade 2</a:t>
            </a:r>
            <a:br>
              <a:rPr lang="pt-BR" sz="3000" dirty="0">
                <a:solidFill>
                  <a:schemeClr val="tx1"/>
                </a:solidFill>
              </a:rPr>
            </a:br>
            <a:r>
              <a:rPr lang="pt-BR" sz="1200" dirty="0">
                <a:solidFill>
                  <a:schemeClr val="tx1"/>
                </a:solidFill>
              </a:rPr>
              <a:t>infraestrutura com </a:t>
            </a:r>
            <a:r>
              <a:rPr lang="pt-BR" sz="1200" dirty="0" err="1">
                <a:solidFill>
                  <a:schemeClr val="tx1"/>
                </a:solidFill>
              </a:rPr>
              <a:t>docker</a:t>
            </a:r>
            <a:endParaRPr lang="pt-BR" sz="3000" dirty="0">
              <a:solidFill>
                <a:schemeClr val="tx1"/>
              </a:solidFill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FC7BD98-5486-489C-BAA0-A69CEFF691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5254" y="4481773"/>
            <a:ext cx="4805492" cy="1719712"/>
          </a:xfrm>
        </p:spPr>
        <p:txBody>
          <a:bodyPr rtlCol="0">
            <a:normAutofit/>
          </a:bodyPr>
          <a:lstStyle/>
          <a:p>
            <a:pPr algn="l" rtl="0"/>
            <a:r>
              <a:rPr lang="pt-BR" sz="1800" dirty="0">
                <a:solidFill>
                  <a:schemeClr val="tx1"/>
                </a:solidFill>
              </a:rPr>
              <a:t>Alunos: Ana Julia, Laura Batista e Silvio Alexsander</a:t>
            </a:r>
          </a:p>
          <a:p>
            <a:pPr algn="l" rtl="0"/>
            <a:r>
              <a:rPr lang="pt-BR" sz="1800" dirty="0">
                <a:solidFill>
                  <a:schemeClr val="tx1"/>
                </a:solidFill>
              </a:rPr>
              <a:t>Professor: Sales Filho</a:t>
            </a:r>
          </a:p>
          <a:p>
            <a:pPr algn="l" rtl="0"/>
            <a:r>
              <a:rPr lang="pt-BR" sz="1800" dirty="0">
                <a:solidFill>
                  <a:schemeClr val="tx1"/>
                </a:solidFill>
              </a:rPr>
              <a:t>Disciplina: Administração de Sistemas Abertos</a:t>
            </a:r>
          </a:p>
          <a:p>
            <a:pPr algn="l" rtl="0"/>
            <a:endParaRPr lang="pt-BR" sz="1800" dirty="0">
              <a:solidFill>
                <a:schemeClr val="tx1"/>
              </a:solidFill>
            </a:endParaRPr>
          </a:p>
        </p:txBody>
      </p:sp>
      <p:pic>
        <p:nvPicPr>
          <p:cNvPr id="5" name="Imagem 4" descr="Números de negociações financeiras">
            <a:extLst>
              <a:ext uri="{FF2B5EF4-FFF2-40B4-BE49-F238E27FC236}">
                <a16:creationId xmlns:a16="http://schemas.microsoft.com/office/drawing/2014/main" id="{112B9624-F8A1-4831-AE43-1D9E266CFF3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"/>
          <a:stretch/>
        </p:blipFill>
        <p:spPr>
          <a:xfrm>
            <a:off x="6096000" y="10"/>
            <a:ext cx="6095999" cy="685799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3D15D806-DBC5-44AC-AC6A-83FEDEACEF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6795" y="251165"/>
            <a:ext cx="1962410" cy="2311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0504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tângulo 17">
            <a:extLst>
              <a:ext uri="{FF2B5EF4-FFF2-40B4-BE49-F238E27FC236}">
                <a16:creationId xmlns:a16="http://schemas.microsoft.com/office/drawing/2014/main" id="{93F0ADB5-A0B4-4B01-A8C4-FDC34CE22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AA6D0FDE-0241-4C21-A720-A694753582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5115107-5DA3-4397-A1DA-67705DAE1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00250"/>
            <a:ext cx="3933825" cy="2176647"/>
          </a:xfrm>
          <a:noFill/>
          <a:ln w="31750" cap="sq">
            <a:solidFill>
              <a:srgbClr val="FFFFFF"/>
            </a:solidFill>
            <a:miter lim="800000"/>
          </a:ln>
          <a:effectLst>
            <a:glow rad="152400">
              <a:schemeClr val="bg1">
                <a:alpha val="13000"/>
              </a:schemeClr>
            </a:glow>
          </a:effectLst>
        </p:spPr>
        <p:txBody>
          <a:bodyPr vert="horz" wrap="square" lIns="182880" tIns="182880" rIns="182880" bIns="182880" rtlCol="0" anchor="ctr">
            <a:normAutofit/>
          </a:bodyPr>
          <a:lstStyle/>
          <a:p>
            <a:r>
              <a:rPr lang="pt-BR" dirty="0">
                <a:solidFill>
                  <a:schemeClr val="bg1"/>
                </a:solidFill>
                <a:effectLst>
                  <a:glow rad="152400">
                    <a:schemeClr val="bg1">
                      <a:alpha val="19000"/>
                    </a:schemeClr>
                  </a:glow>
                </a:effectLst>
              </a:rPr>
              <a:t>Servidor web 02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EB5F4F5-9BF6-4022-A224-893BB1690BD4}"/>
              </a:ext>
            </a:extLst>
          </p:cNvPr>
          <p:cNvSpPr txBox="1"/>
          <p:nvPr/>
        </p:nvSpPr>
        <p:spPr>
          <a:xfrm>
            <a:off x="4988194" y="280072"/>
            <a:ext cx="11572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/>
              <a:t>dockerfile</a:t>
            </a:r>
            <a:r>
              <a:rPr lang="pt-BR" dirty="0"/>
              <a:t>: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3A054735-7673-4BF0-A88D-7C755394F294}"/>
              </a:ext>
            </a:extLst>
          </p:cNvPr>
          <p:cNvSpPr txBox="1"/>
          <p:nvPr/>
        </p:nvSpPr>
        <p:spPr>
          <a:xfrm>
            <a:off x="4926831" y="3341170"/>
            <a:ext cx="1218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/>
              <a:t>index.htlm</a:t>
            </a:r>
            <a:r>
              <a:rPr lang="pt-BR" dirty="0"/>
              <a:t>: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6713D2C5-BADF-43E4-B863-755AC2FD32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8565" y="3710502"/>
            <a:ext cx="5039428" cy="216247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2641C545-1265-45AC-945E-F27E3031C7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8972" y="649404"/>
            <a:ext cx="4778615" cy="168791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941407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B426130C-953D-433E-A62D-70FA0EAEBF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5198" y="2861680"/>
            <a:ext cx="4494998" cy="1134640"/>
          </a:xfrm>
        </p:spPr>
        <p:txBody>
          <a:bodyPr/>
          <a:lstStyle/>
          <a:p>
            <a:r>
              <a:rPr lang="pt-BR" dirty="0">
                <a:hlinkClick r:id="rId3"/>
              </a:rPr>
              <a:t>Link para repositório</a:t>
            </a:r>
            <a:endParaRPr lang="pt-BR" dirty="0"/>
          </a:p>
        </p:txBody>
      </p:sp>
      <p:pic>
        <p:nvPicPr>
          <p:cNvPr id="4" name="Espaço Reservado para Conteúdo 3">
            <a:extLst>
              <a:ext uri="{FF2B5EF4-FFF2-40B4-BE49-F238E27FC236}">
                <a16:creationId xmlns:a16="http://schemas.microsoft.com/office/drawing/2014/main" id="{EE9B3EB3-7053-4FA5-A1FE-507C8399EA2D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4"/>
          <a:srcRect l="27825" r="27825"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9523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67D1328-A694-4327-A93A-3D919FD65B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67739" y="2257044"/>
            <a:ext cx="4451773" cy="3101983"/>
          </a:xfrm>
        </p:spPr>
        <p:txBody>
          <a:bodyPr rtlCol="0"/>
          <a:lstStyle/>
          <a:p>
            <a:pPr rtl="0"/>
            <a:r>
              <a:rPr lang="pt-BR" dirty="0" err="1">
                <a:solidFill>
                  <a:schemeClr val="bg1"/>
                </a:solidFill>
              </a:rPr>
              <a:t>Video</a:t>
            </a:r>
            <a:endParaRPr lang="pt-BR" dirty="0">
              <a:solidFill>
                <a:schemeClr val="bg1"/>
              </a:solidFill>
            </a:endParaRPr>
          </a:p>
          <a:p>
            <a:pPr rtl="0"/>
            <a:endParaRPr lang="pt-B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38491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38EFDCE-1A75-4298-9077-C08C9E8AD8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269367"/>
            <a:ext cx="7729728" cy="1188720"/>
          </a:xfrm>
        </p:spPr>
        <p:txBody>
          <a:bodyPr/>
          <a:lstStyle/>
          <a:p>
            <a:r>
              <a:rPr lang="pt-BR" dirty="0"/>
              <a:t>referências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154B9A6-0009-4C55-910F-94180ED2E2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1971676"/>
            <a:ext cx="7729728" cy="3448049"/>
          </a:xfrm>
        </p:spPr>
        <p:txBody>
          <a:bodyPr/>
          <a:lstStyle/>
          <a:p>
            <a:r>
              <a:rPr lang="pt-BR" dirty="0"/>
              <a:t>https://www.docker.com/</a:t>
            </a:r>
          </a:p>
          <a:p>
            <a:r>
              <a:rPr lang="pt-BR" dirty="0"/>
              <a:t>https://chatgpt.com/</a:t>
            </a:r>
          </a:p>
          <a:p>
            <a:r>
              <a:rPr lang="pt-BR" dirty="0"/>
              <a:t>https://github.com/salesfilho</a:t>
            </a:r>
          </a:p>
          <a:p>
            <a:r>
              <a:rPr lang="pt-BR" dirty="0"/>
              <a:t>https://github.com/AJCMelo</a:t>
            </a:r>
          </a:p>
          <a:p>
            <a:r>
              <a:rPr lang="pt-BR" dirty="0"/>
              <a:t>https://github.com/laubatistaa</a:t>
            </a:r>
          </a:p>
          <a:p>
            <a:r>
              <a:rPr lang="pt-BR" dirty="0"/>
              <a:t>https://github.com/SilvioAlexsander</a:t>
            </a:r>
          </a:p>
          <a:p>
            <a:r>
              <a:rPr lang="pt-BR" sz="1600" b="1" dirty="0"/>
              <a:t>KUROSE, James F.; ROSS, Keith W.</a:t>
            </a:r>
            <a:r>
              <a:rPr lang="pt-BR" sz="1600" dirty="0"/>
              <a:t> Redes de computadores: uma abordagem top-</a:t>
            </a:r>
            <a:r>
              <a:rPr lang="pt-BR" sz="1600" dirty="0" err="1"/>
              <a:t>down</a:t>
            </a:r>
            <a:r>
              <a:rPr lang="pt-BR" sz="1600" dirty="0"/>
              <a:t>. 6. ed. São Paulo: Pearson, 2013.</a:t>
            </a:r>
          </a:p>
          <a:p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715417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F70220-677A-411B-B416-94321A5553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0113" y="2841504"/>
            <a:ext cx="4451773" cy="1174991"/>
          </a:xfrm>
          <a:noFill/>
          <a:ln w="31750" cap="sq">
            <a:solidFill>
              <a:schemeClr val="bg1"/>
            </a:solidFill>
            <a:miter lim="800000"/>
          </a:ln>
          <a:effectLst>
            <a:glow rad="152400">
              <a:schemeClr val="bg1">
                <a:alpha val="13000"/>
              </a:schemeClr>
            </a:glow>
          </a:effectLst>
        </p:spPr>
        <p:txBody>
          <a:bodyPr vert="horz" wrap="square" lIns="182880" tIns="182880" rIns="182880" bIns="182880" rtlCol="0" anchor="ctr">
            <a:normAutofit/>
          </a:bodyPr>
          <a:lstStyle/>
          <a:p>
            <a:pPr rtl="0"/>
            <a:r>
              <a:rPr lang="pt-BR" dirty="0">
                <a:solidFill>
                  <a:schemeClr val="bg1"/>
                </a:solidFill>
              </a:rPr>
              <a:t>Obrigado</a:t>
            </a:r>
          </a:p>
        </p:txBody>
      </p:sp>
    </p:spTree>
    <p:extLst>
      <p:ext uri="{BB962C8B-B14F-4D97-AF65-F5344CB8AC3E}">
        <p14:creationId xmlns:p14="http://schemas.microsoft.com/office/powerpoint/2010/main" val="478392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F51199-3E24-CB4B-80EA-339016D275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9074" y="508266"/>
            <a:ext cx="5925310" cy="1174991"/>
          </a:xfrm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sz="2400" dirty="0" err="1"/>
              <a:t>introdução</a:t>
            </a:r>
            <a:endParaRPr lang="en-US" sz="2400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7768A26-8ECF-6FC6-A488-04D428E925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89074" y="2148879"/>
            <a:ext cx="5925310" cy="3255252"/>
          </a:xfrm>
        </p:spPr>
        <p:txBody>
          <a:bodyPr vert="horz" lIns="91440" tIns="45720" rIns="91440" bIns="45720" rtlCol="0">
            <a:normAutofit/>
          </a:bodyPr>
          <a:lstStyle/>
          <a:p>
            <a:pPr marL="285750" indent="-228600" algn="l">
              <a:buFont typeface="Arial" panose="020B0604020202020204" pitchFamily="34" charset="0"/>
              <a:buChar char="•"/>
            </a:pPr>
            <a:r>
              <a:rPr lang="en-US" sz="18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Apresentar</a:t>
            </a:r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a </a:t>
            </a:r>
            <a:r>
              <a:rPr lang="en-US" sz="18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construção</a:t>
            </a:r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de </a:t>
            </a:r>
            <a:r>
              <a:rPr lang="en-US" sz="18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uma</a:t>
            </a:r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infraestrutura</a:t>
            </a:r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baseada</a:t>
            </a:r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em</a:t>
            </a:r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contêineres</a:t>
            </a:r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utilizando</a:t>
            </a:r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Docker e Docker Compose.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8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Componentes</a:t>
            </a: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principais</a:t>
            </a: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</a:t>
            </a:r>
            <a:endParaRPr lang="en-US" sz="1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n-US" sz="1800" dirty="0" err="1"/>
              <a:t>Servidor</a:t>
            </a:r>
            <a:r>
              <a:rPr lang="en-US" sz="1800" dirty="0"/>
              <a:t> DNS com zona </a:t>
            </a:r>
            <a:r>
              <a:rPr lang="en-US" sz="1800" dirty="0" err="1"/>
              <a:t>primária</a:t>
            </a:r>
            <a:endParaRPr lang="en-US" sz="1800" dirty="0"/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n-US" sz="1800" dirty="0" err="1"/>
              <a:t>Servidor</a:t>
            </a:r>
            <a:r>
              <a:rPr lang="en-US" sz="1800" dirty="0"/>
              <a:t> proxy reverso HTTP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n-US" sz="1800" dirty="0" err="1"/>
              <a:t>Dois</a:t>
            </a:r>
            <a:r>
              <a:rPr lang="en-US" sz="1800" dirty="0"/>
              <a:t> </a:t>
            </a:r>
            <a:r>
              <a:rPr lang="en-US" sz="1800" dirty="0" err="1"/>
              <a:t>servidores</a:t>
            </a:r>
            <a:r>
              <a:rPr lang="en-US" sz="1800" dirty="0"/>
              <a:t> web com </a:t>
            </a:r>
            <a:r>
              <a:rPr lang="en-US" sz="1800" dirty="0" err="1"/>
              <a:t>páginas</a:t>
            </a:r>
            <a:r>
              <a:rPr lang="en-US" sz="1800" dirty="0"/>
              <a:t> </a:t>
            </a:r>
            <a:r>
              <a:rPr lang="en-US" sz="1800" dirty="0" err="1"/>
              <a:t>personalizadas</a:t>
            </a:r>
            <a:endParaRPr lang="en-US" sz="1800" dirty="0"/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1" name="Imagem 10" descr="Diagrama&#10;&#10;O conteúdo gerado por IA pode estar incorreto.">
            <a:extLst>
              <a:ext uri="{FF2B5EF4-FFF2-40B4-BE49-F238E27FC236}">
                <a16:creationId xmlns:a16="http://schemas.microsoft.com/office/drawing/2014/main" id="{E241BAAC-C639-54E2-9E8E-EB5D0336BA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822" y="1683257"/>
            <a:ext cx="5724737" cy="38164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468465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12A76C-F1E3-F3D5-620E-FA70491E8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5496" y="114618"/>
            <a:ext cx="5925310" cy="1174991"/>
          </a:xfrm>
        </p:spPr>
        <p:txBody>
          <a:bodyPr>
            <a:normAutofit/>
          </a:bodyPr>
          <a:lstStyle/>
          <a:p>
            <a:r>
              <a:rPr lang="pt-BR" sz="2400"/>
              <a:t>Conceitos teóricos</a:t>
            </a:r>
          </a:p>
        </p:txBody>
      </p:sp>
      <p:pic>
        <p:nvPicPr>
          <p:cNvPr id="5" name="Picture 4" descr="Painel de sala de servidor iluminado">
            <a:extLst>
              <a:ext uri="{FF2B5EF4-FFF2-40B4-BE49-F238E27FC236}">
                <a16:creationId xmlns:a16="http://schemas.microsoft.com/office/drawing/2014/main" id="{E2A4639D-06F7-9489-DD21-3A1A099A1E4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3969" r="30700" b="-1"/>
          <a:stretch>
            <a:fillRect/>
          </a:stretch>
        </p:blipFill>
        <p:spPr>
          <a:xfrm>
            <a:off x="20" y="10"/>
            <a:ext cx="4657325" cy="6857990"/>
          </a:xfrm>
          <a:prstGeom prst="rect">
            <a:avLst/>
          </a:prstGeom>
        </p:spPr>
      </p:pic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CDD05DE-2ACE-A9D3-1EEF-1322061A8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03112" y="1477108"/>
            <a:ext cx="7388868" cy="5380892"/>
          </a:xfrm>
        </p:spPr>
        <p:txBody>
          <a:bodyPr>
            <a:normAutofit fontScale="70000" lnSpcReduction="20000"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pt-BR" sz="2100" b="1" dirty="0"/>
              <a:t>Servidor DNS com zona primária</a:t>
            </a:r>
          </a:p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pt-BR" sz="2100" b="1" dirty="0"/>
              <a:t>DNS (Domain </a:t>
            </a:r>
            <a:r>
              <a:rPr lang="pt-BR" sz="2100" b="1" dirty="0" err="1"/>
              <a:t>Name</a:t>
            </a:r>
            <a:r>
              <a:rPr lang="pt-BR" sz="2100" b="1" dirty="0"/>
              <a:t> System):</a:t>
            </a:r>
            <a:r>
              <a:rPr lang="pt-BR" sz="2100" dirty="0"/>
              <a:t> Responsável por traduzir nomes de domínios para endereços IP.</a:t>
            </a:r>
          </a:p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pt-BR" sz="2100" b="1" dirty="0"/>
              <a:t>Zona primária:</a:t>
            </a:r>
            <a:r>
              <a:rPr lang="pt-BR" sz="2100" dirty="0"/>
              <a:t> Base de dados principal de um domínio, armazenada no servidor DNS autoritativo.</a:t>
            </a:r>
          </a:p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pt-BR" sz="2100" b="1" dirty="0"/>
              <a:t>Software utilizado (Bind9):</a:t>
            </a:r>
            <a:r>
              <a:rPr lang="pt-BR" sz="2100" dirty="0"/>
              <a:t> Servidor DNS amplamente utilizado para criar zonas personalizadas.</a:t>
            </a:r>
          </a:p>
          <a:p>
            <a:pPr>
              <a:lnSpc>
                <a:spcPct val="90000"/>
              </a:lnSpc>
              <a:buNone/>
            </a:pPr>
            <a:r>
              <a:rPr lang="pt-BR" sz="2100" b="1" dirty="0"/>
              <a:t>Proxy reverso HTTP</a:t>
            </a:r>
          </a:p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pt-BR" sz="2100" b="1" dirty="0"/>
              <a:t>Proxy reverso:</a:t>
            </a:r>
            <a:r>
              <a:rPr lang="pt-BR" sz="2100" dirty="0"/>
              <a:t> Intermediário que recebe requisições do cliente e as encaminha para servidores internos.</a:t>
            </a:r>
          </a:p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pt-BR" sz="2100" b="1" dirty="0"/>
              <a:t>Vantagens:</a:t>
            </a:r>
            <a:endParaRPr lang="pt-BR" sz="2100" dirty="0"/>
          </a:p>
          <a:p>
            <a:pPr marL="742950" lvl="1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pt-BR" sz="2100" dirty="0"/>
              <a:t>Balanceamento de carga</a:t>
            </a:r>
          </a:p>
          <a:p>
            <a:pPr marL="742950" lvl="1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pt-BR" sz="2100" dirty="0"/>
              <a:t>Cache de conteúdo</a:t>
            </a:r>
          </a:p>
          <a:p>
            <a:pPr marL="742950" lvl="1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pt-BR" sz="2100" dirty="0"/>
              <a:t>Segurança e anonimato</a:t>
            </a:r>
          </a:p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pt-BR" sz="2100" b="1" dirty="0"/>
              <a:t>Software utilizado (</a:t>
            </a:r>
            <a:r>
              <a:rPr lang="pt-BR" sz="2100" b="1" dirty="0" err="1"/>
              <a:t>Nginx</a:t>
            </a:r>
            <a:r>
              <a:rPr lang="pt-BR" sz="2100" b="1" dirty="0"/>
              <a:t>):</a:t>
            </a:r>
            <a:r>
              <a:rPr lang="pt-BR" sz="2100" dirty="0"/>
              <a:t> Usado para direcionar as requisições HTTP para os servidores web.</a:t>
            </a:r>
          </a:p>
          <a:p>
            <a:pPr>
              <a:lnSpc>
                <a:spcPct val="90000"/>
              </a:lnSpc>
              <a:buNone/>
            </a:pPr>
            <a:r>
              <a:rPr lang="pt-BR" sz="2100" b="1" dirty="0"/>
              <a:t>Servidores web com páginas personalizadas</a:t>
            </a:r>
          </a:p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pt-BR" sz="2100" b="1" dirty="0"/>
              <a:t>Servidores Web:</a:t>
            </a:r>
            <a:r>
              <a:rPr lang="pt-BR" sz="2100" dirty="0"/>
              <a:t> Responsáveis por hospedar e entregar páginas HTML ao navegador.</a:t>
            </a:r>
          </a:p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pt-BR" sz="2100" b="1" dirty="0"/>
              <a:t>Exemplos utilizados:</a:t>
            </a:r>
            <a:r>
              <a:rPr lang="pt-BR" sz="2100" dirty="0"/>
              <a:t> Apache HTTP Server, </a:t>
            </a:r>
            <a:r>
              <a:rPr lang="pt-BR" sz="2100" dirty="0" err="1"/>
              <a:t>Nginx</a:t>
            </a:r>
            <a:r>
              <a:rPr lang="pt-BR" sz="2100" dirty="0"/>
              <a:t>.</a:t>
            </a:r>
          </a:p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pt-BR" sz="2100" b="1" dirty="0"/>
              <a:t>Páginas personalizadas:</a:t>
            </a:r>
            <a:r>
              <a:rPr lang="pt-BR" sz="2100" dirty="0"/>
              <a:t> Conteúdo único em cada servidor para demonstrar o roteamento feito pelo proxy.</a:t>
            </a:r>
          </a:p>
          <a:p>
            <a:pPr>
              <a:lnSpc>
                <a:spcPct val="90000"/>
              </a:lnSpc>
            </a:pPr>
            <a:endParaRPr lang="pt-BR" sz="600" dirty="0"/>
          </a:p>
        </p:txBody>
      </p:sp>
    </p:spTree>
    <p:extLst>
      <p:ext uri="{BB962C8B-B14F-4D97-AF65-F5344CB8AC3E}">
        <p14:creationId xmlns:p14="http://schemas.microsoft.com/office/powerpoint/2010/main" val="22488428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tângulo 9">
            <a:extLst>
              <a:ext uri="{FF2B5EF4-FFF2-40B4-BE49-F238E27FC236}">
                <a16:creationId xmlns:a16="http://schemas.microsoft.com/office/drawing/2014/main" id="{93F0ADB5-A0B4-4B01-A8C4-FDC34CE22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AA6D0FDE-0241-4C21-A720-A694753582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C9DE503-F7C2-4A40-83F4-4DE931E7D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2681103"/>
            <a:ext cx="3363974" cy="1495794"/>
          </a:xfrm>
          <a:noFill/>
          <a:ln>
            <a:solidFill>
              <a:schemeClr val="bg1"/>
            </a:solidFill>
          </a:ln>
          <a:effectLst>
            <a:glow rad="152400">
              <a:schemeClr val="bg1">
                <a:alpha val="13000"/>
              </a:schemeClr>
            </a:glow>
          </a:effectLst>
        </p:spPr>
        <p:txBody>
          <a:bodyPr wrap="square" rtlCol="0">
            <a:normAutofit/>
          </a:bodyPr>
          <a:lstStyle/>
          <a:p>
            <a:pPr rtl="0"/>
            <a:r>
              <a:rPr lang="pt-BR" dirty="0">
                <a:solidFill>
                  <a:schemeClr val="bg1"/>
                </a:solidFill>
              </a:rPr>
              <a:t>Objetivo da atividade</a:t>
            </a:r>
          </a:p>
        </p:txBody>
      </p:sp>
      <p:pic>
        <p:nvPicPr>
          <p:cNvPr id="4" name="Imagem 3" descr="Números de negociações financeiras">
            <a:extLst>
              <a:ext uri="{FF2B5EF4-FFF2-40B4-BE49-F238E27FC236}">
                <a16:creationId xmlns:a16="http://schemas.microsoft.com/office/drawing/2014/main" id="{32F354A1-38C7-4598-A0E1-7A286A3019B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52729" y="0"/>
            <a:ext cx="7541091" cy="6858000"/>
          </a:xfrm>
          <a:prstGeom prst="rect">
            <a:avLst/>
          </a:prstGeom>
        </p:spPr>
      </p:pic>
      <p:graphicFrame>
        <p:nvGraphicFramePr>
          <p:cNvPr id="5" name="Espaço Reservado para Conteúdo 2" descr="Marcadores de Ícone">
            <a:extLst>
              <a:ext uri="{FF2B5EF4-FFF2-40B4-BE49-F238E27FC236}">
                <a16:creationId xmlns:a16="http://schemas.microsoft.com/office/drawing/2014/main" id="{51938B4F-26EE-4238-880D-3CE26A7E4AE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8351059"/>
              </p:ext>
            </p:extLst>
          </p:nvPr>
        </p:nvGraphicFramePr>
        <p:xfrm>
          <a:off x="5619750" y="965200"/>
          <a:ext cx="5607050" cy="4927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4243145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tângulo 17">
            <a:extLst>
              <a:ext uri="{FF2B5EF4-FFF2-40B4-BE49-F238E27FC236}">
                <a16:creationId xmlns:a16="http://schemas.microsoft.com/office/drawing/2014/main" id="{93F0ADB5-A0B4-4B01-A8C4-FDC34CE22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AA6D0FDE-0241-4C21-A720-A694753582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5115107-5DA3-4397-A1DA-67705DAE1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00250"/>
            <a:ext cx="3933825" cy="2176647"/>
          </a:xfrm>
          <a:noFill/>
          <a:ln w="31750" cap="sq">
            <a:solidFill>
              <a:srgbClr val="FFFFFF"/>
            </a:solidFill>
            <a:miter lim="800000"/>
          </a:ln>
          <a:effectLst>
            <a:glow rad="152400">
              <a:schemeClr val="bg1">
                <a:alpha val="13000"/>
              </a:schemeClr>
            </a:glow>
          </a:effectLst>
        </p:spPr>
        <p:txBody>
          <a:bodyPr vert="horz" wrap="square" lIns="182880" tIns="182880" rIns="182880" bIns="182880" rtlCol="0" anchor="ctr">
            <a:norm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Criação de infraestrutura com Docker/</a:t>
            </a:r>
            <a:r>
              <a:rPr lang="pt-BR" dirty="0" err="1">
                <a:solidFill>
                  <a:schemeClr val="bg1"/>
                </a:solidFill>
              </a:rPr>
              <a:t>Compose</a:t>
            </a:r>
            <a:endParaRPr lang="pt-BR" dirty="0">
              <a:solidFill>
                <a:schemeClr val="bg1"/>
              </a:solidFill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8258CC86-CAB9-4C9F-949A-763D526267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9610" y="-11079"/>
            <a:ext cx="4227074" cy="6869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0052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tângulo 17">
            <a:extLst>
              <a:ext uri="{FF2B5EF4-FFF2-40B4-BE49-F238E27FC236}">
                <a16:creationId xmlns:a16="http://schemas.microsoft.com/office/drawing/2014/main" id="{93F0ADB5-A0B4-4B01-A8C4-FDC34CE22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AA6D0FDE-0241-4C21-A720-A694753582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5115107-5DA3-4397-A1DA-67705DAE1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00250"/>
            <a:ext cx="3933825" cy="2176647"/>
          </a:xfrm>
          <a:noFill/>
          <a:ln w="31750" cap="sq">
            <a:solidFill>
              <a:srgbClr val="FFFFFF"/>
            </a:solidFill>
            <a:miter lim="800000"/>
          </a:ln>
          <a:effectLst>
            <a:glow rad="152400">
              <a:schemeClr val="bg1">
                <a:alpha val="13000"/>
              </a:schemeClr>
            </a:glow>
          </a:effectLst>
        </p:spPr>
        <p:txBody>
          <a:bodyPr vert="horz" wrap="square" lIns="182880" tIns="182880" rIns="182880" bIns="182880" rtlCol="0" anchor="ctr">
            <a:normAutofit/>
          </a:bodyPr>
          <a:lstStyle/>
          <a:p>
            <a:r>
              <a:rPr lang="pt-BR" dirty="0">
                <a:solidFill>
                  <a:schemeClr val="bg1"/>
                </a:solidFill>
                <a:effectLst>
                  <a:glow rad="152400">
                    <a:schemeClr val="bg1">
                      <a:alpha val="19000"/>
                    </a:schemeClr>
                  </a:glow>
                </a:effectLst>
              </a:rPr>
              <a:t>Servidor DNS com zona primária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1A9202B8-8F6F-4761-BD03-142EBAEBACF1}"/>
              </a:ext>
            </a:extLst>
          </p:cNvPr>
          <p:cNvSpPr txBox="1"/>
          <p:nvPr/>
        </p:nvSpPr>
        <p:spPr>
          <a:xfrm>
            <a:off x="4772025" y="104775"/>
            <a:ext cx="2022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Arquivo Dockerfile: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1570A752-5D7A-4C11-AB40-9D9C3256D1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1028" y="289441"/>
            <a:ext cx="4544059" cy="331516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710928B2-4065-4CD6-82BB-3BD2B1E79C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8648" y="4552951"/>
            <a:ext cx="5491475" cy="1262136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1" name="CaixaDeTexto 20">
            <a:extLst>
              <a:ext uri="{FF2B5EF4-FFF2-40B4-BE49-F238E27FC236}">
                <a16:creationId xmlns:a16="http://schemas.microsoft.com/office/drawing/2014/main" id="{54F4D618-8281-43B5-8389-014290919137}"/>
              </a:ext>
            </a:extLst>
          </p:cNvPr>
          <p:cNvSpPr txBox="1"/>
          <p:nvPr/>
        </p:nvSpPr>
        <p:spPr>
          <a:xfrm>
            <a:off x="4772025" y="3807565"/>
            <a:ext cx="1850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/>
              <a:t>named.conf.local</a:t>
            </a:r>
            <a:r>
              <a:rPr lang="pt-BR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41183973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tângulo 17">
            <a:extLst>
              <a:ext uri="{FF2B5EF4-FFF2-40B4-BE49-F238E27FC236}">
                <a16:creationId xmlns:a16="http://schemas.microsoft.com/office/drawing/2014/main" id="{93F0ADB5-A0B4-4B01-A8C4-FDC34CE22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AA6D0FDE-0241-4C21-A720-A694753582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5115107-5DA3-4397-A1DA-67705DAE1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00250"/>
            <a:ext cx="3933825" cy="2176647"/>
          </a:xfrm>
          <a:noFill/>
          <a:ln w="31750" cap="sq">
            <a:solidFill>
              <a:srgbClr val="FFFFFF"/>
            </a:solidFill>
            <a:miter lim="800000"/>
          </a:ln>
          <a:effectLst>
            <a:glow rad="152400">
              <a:schemeClr val="bg1">
                <a:alpha val="13000"/>
              </a:schemeClr>
            </a:glow>
          </a:effectLst>
        </p:spPr>
        <p:txBody>
          <a:bodyPr vert="horz" wrap="square" lIns="182880" tIns="182880" rIns="182880" bIns="182880" rtlCol="0" anchor="ctr">
            <a:normAutofit/>
          </a:bodyPr>
          <a:lstStyle/>
          <a:p>
            <a:r>
              <a:rPr lang="pt-BR" dirty="0">
                <a:solidFill>
                  <a:schemeClr val="bg1"/>
                </a:solidFill>
                <a:effectLst>
                  <a:glow rad="152400">
                    <a:schemeClr val="bg1">
                      <a:alpha val="19000"/>
                    </a:schemeClr>
                  </a:glow>
                </a:effectLst>
              </a:rPr>
              <a:t>Servidor DNS com zona primária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16374FF8-9A11-4404-BD8A-43C828439C50}"/>
              </a:ext>
            </a:extLst>
          </p:cNvPr>
          <p:cNvSpPr txBox="1"/>
          <p:nvPr/>
        </p:nvSpPr>
        <p:spPr>
          <a:xfrm>
            <a:off x="4918396" y="323850"/>
            <a:ext cx="1068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db.asa.br: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CF3A2CEC-850D-404F-B760-175E74E8A4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0198" y="923925"/>
            <a:ext cx="6450408" cy="264795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393881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tângulo 17">
            <a:extLst>
              <a:ext uri="{FF2B5EF4-FFF2-40B4-BE49-F238E27FC236}">
                <a16:creationId xmlns:a16="http://schemas.microsoft.com/office/drawing/2014/main" id="{93F0ADB5-A0B4-4B01-A8C4-FDC34CE22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AA6D0FDE-0241-4C21-A720-A694753582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5115107-5DA3-4397-A1DA-67705DAE1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00250"/>
            <a:ext cx="3933825" cy="2176647"/>
          </a:xfrm>
          <a:noFill/>
          <a:ln w="31750" cap="sq">
            <a:solidFill>
              <a:srgbClr val="FFFFFF"/>
            </a:solidFill>
            <a:miter lim="800000"/>
          </a:ln>
          <a:effectLst>
            <a:glow rad="152400">
              <a:schemeClr val="bg1">
                <a:alpha val="13000"/>
              </a:schemeClr>
            </a:glow>
          </a:effectLst>
        </p:spPr>
        <p:txBody>
          <a:bodyPr vert="horz" wrap="square" lIns="182880" tIns="182880" rIns="182880" bIns="182880" rtlCol="0" anchor="ctr">
            <a:normAutofit/>
          </a:bodyPr>
          <a:lstStyle/>
          <a:p>
            <a:r>
              <a:rPr lang="pt-BR" dirty="0">
                <a:solidFill>
                  <a:schemeClr val="bg1"/>
                </a:solidFill>
                <a:effectLst>
                  <a:glow rad="152400">
                    <a:schemeClr val="bg1">
                      <a:alpha val="19000"/>
                    </a:schemeClr>
                  </a:glow>
                </a:effectLst>
              </a:rPr>
              <a:t>Servidor Proxy reverso</a:t>
            </a:r>
            <a:endParaRPr lang="pt-BR" dirty="0">
              <a:solidFill>
                <a:schemeClr val="bg1"/>
              </a:solidFill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21B7374E-47E7-4CA9-AE99-AAB85A9C6F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0036" y="117700"/>
            <a:ext cx="4980846" cy="1943006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EEB5F4F5-9BF6-4022-A224-893BB1690BD4}"/>
              </a:ext>
            </a:extLst>
          </p:cNvPr>
          <p:cNvSpPr txBox="1"/>
          <p:nvPr/>
        </p:nvSpPr>
        <p:spPr>
          <a:xfrm>
            <a:off x="4926831" y="117699"/>
            <a:ext cx="11572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/>
              <a:t>dockerfile</a:t>
            </a:r>
            <a:r>
              <a:rPr lang="pt-BR" dirty="0"/>
              <a:t>: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6DFBB3E-2777-421B-8222-D640B4C3C6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0036" y="2262065"/>
            <a:ext cx="4980847" cy="435286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3A054735-7673-4BF0-A88D-7C755394F294}"/>
              </a:ext>
            </a:extLst>
          </p:cNvPr>
          <p:cNvSpPr txBox="1"/>
          <p:nvPr/>
        </p:nvSpPr>
        <p:spPr>
          <a:xfrm>
            <a:off x="4926831" y="2262065"/>
            <a:ext cx="1314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/>
              <a:t>default.conf</a:t>
            </a:r>
            <a:r>
              <a:rPr lang="pt-BR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12555210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tângulo 17">
            <a:extLst>
              <a:ext uri="{FF2B5EF4-FFF2-40B4-BE49-F238E27FC236}">
                <a16:creationId xmlns:a16="http://schemas.microsoft.com/office/drawing/2014/main" id="{93F0ADB5-A0B4-4B01-A8C4-FDC34CE22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AA6D0FDE-0241-4C21-A720-A694753582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5115107-5DA3-4397-A1DA-67705DAE1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00250"/>
            <a:ext cx="3933825" cy="2176647"/>
          </a:xfrm>
          <a:noFill/>
          <a:ln w="31750" cap="sq">
            <a:solidFill>
              <a:srgbClr val="FFFFFF"/>
            </a:solidFill>
            <a:miter lim="800000"/>
          </a:ln>
          <a:effectLst>
            <a:glow rad="152400">
              <a:schemeClr val="bg1">
                <a:alpha val="13000"/>
              </a:schemeClr>
            </a:glow>
          </a:effectLst>
        </p:spPr>
        <p:txBody>
          <a:bodyPr vert="horz" wrap="square" lIns="182880" tIns="182880" rIns="182880" bIns="182880" rtlCol="0" anchor="ctr">
            <a:normAutofit/>
          </a:bodyPr>
          <a:lstStyle/>
          <a:p>
            <a:r>
              <a:rPr lang="pt-BR" dirty="0">
                <a:solidFill>
                  <a:schemeClr val="bg1"/>
                </a:solidFill>
                <a:effectLst>
                  <a:glow rad="152400">
                    <a:schemeClr val="bg1">
                      <a:alpha val="19000"/>
                    </a:schemeClr>
                  </a:glow>
                </a:effectLst>
              </a:rPr>
              <a:t>Servidor web 01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EB5F4F5-9BF6-4022-A224-893BB1690BD4}"/>
              </a:ext>
            </a:extLst>
          </p:cNvPr>
          <p:cNvSpPr txBox="1"/>
          <p:nvPr/>
        </p:nvSpPr>
        <p:spPr>
          <a:xfrm>
            <a:off x="4926831" y="117699"/>
            <a:ext cx="11572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/>
              <a:t>dockerfile</a:t>
            </a:r>
            <a:r>
              <a:rPr lang="pt-BR" dirty="0"/>
              <a:t>: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3A054735-7673-4BF0-A88D-7C755394F294}"/>
              </a:ext>
            </a:extLst>
          </p:cNvPr>
          <p:cNvSpPr txBox="1"/>
          <p:nvPr/>
        </p:nvSpPr>
        <p:spPr>
          <a:xfrm>
            <a:off x="4926831" y="2755419"/>
            <a:ext cx="1218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/>
              <a:t>index.htlm</a:t>
            </a:r>
            <a:r>
              <a:rPr lang="pt-BR" dirty="0"/>
              <a:t>: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8DD8879-C4FD-4284-A0B1-E7AF94F771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3137" y="277189"/>
            <a:ext cx="4253507" cy="2078961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DFD66B23-DB9D-449B-BF76-A8797F208E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1794" y="2940085"/>
            <a:ext cx="5115639" cy="2753109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89477705"/>
      </p:ext>
    </p:extLst>
  </p:cSld>
  <p:clrMapOvr>
    <a:masterClrMapping/>
  </p:clrMapOvr>
</p:sld>
</file>

<file path=ppt/theme/theme1.xml><?xml version="1.0" encoding="utf-8"?>
<a:theme xmlns:a="http://schemas.openxmlformats.org/drawingml/2006/main" name="Pacote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1c2eb7a32e66fb6e4260f3771546a5e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04e1f6479c48b08974ba73b5ca973489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20ED59B-F67D-4B99-A0A7-E5237FF58100}">
  <ds:schemaRefs>
    <ds:schemaRef ds:uri="http://schemas.microsoft.com/office/2006/metadata/properties"/>
    <ds:schemaRef ds:uri="http://purl.org/dc/elements/1.1/"/>
    <ds:schemaRef ds:uri="http://schemas.microsoft.com/office/infopath/2007/PartnerControls"/>
    <ds:schemaRef ds:uri="http://purl.org/dc/dcmitype/"/>
    <ds:schemaRef ds:uri="http://schemas.openxmlformats.org/package/2006/metadata/core-properties"/>
    <ds:schemaRef ds:uri="http://schemas.microsoft.com/office/2006/documentManagement/types"/>
    <ds:schemaRef ds:uri="http://purl.org/dc/terms/"/>
    <ds:schemaRef ds:uri="16c05727-aa75-4e4a-9b5f-8a80a1165891"/>
    <ds:schemaRef ds:uri="71af3243-3dd4-4a8d-8c0d-dd76da1f02a5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3E17AD15-0DEB-4851-82A2-261C041346D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2736BCB-6CE4-414B-B2BE-1DA087E5215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Design financeiro</Template>
  <TotalTime>143</TotalTime>
  <Words>372</Words>
  <Application>Microsoft Office PowerPoint</Application>
  <PresentationFormat>Widescreen</PresentationFormat>
  <Paragraphs>68</Paragraphs>
  <Slides>14</Slides>
  <Notes>11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14</vt:i4>
      </vt:variant>
    </vt:vector>
  </HeadingPairs>
  <TitlesOfParts>
    <vt:vector size="18" baseType="lpstr">
      <vt:lpstr>Arial</vt:lpstr>
      <vt:lpstr>Calibri</vt:lpstr>
      <vt:lpstr>Gill Sans MT</vt:lpstr>
      <vt:lpstr>Pacote</vt:lpstr>
      <vt:lpstr>Atividade 2 infraestrutura com docker</vt:lpstr>
      <vt:lpstr>introdução</vt:lpstr>
      <vt:lpstr>Conceitos teóricos</vt:lpstr>
      <vt:lpstr>Objetivo da atividade</vt:lpstr>
      <vt:lpstr>Criação de infraestrutura com Docker/Compose</vt:lpstr>
      <vt:lpstr>Servidor DNS com zona primária</vt:lpstr>
      <vt:lpstr>Servidor DNS com zona primária</vt:lpstr>
      <vt:lpstr>Servidor Proxy reverso</vt:lpstr>
      <vt:lpstr>Servidor web 01</vt:lpstr>
      <vt:lpstr>Servidor web 02</vt:lpstr>
      <vt:lpstr>Link para repositório</vt:lpstr>
      <vt:lpstr>Apresentação do PowerPoint</vt:lpstr>
      <vt:lpstr>referências</vt:lpstr>
      <vt:lpstr>Obrigado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Atividade 2 infraestrutura com docker</dc:title>
  <dc:creator>Silvio Alexsander</dc:creator>
  <cp:lastModifiedBy>Silvio Alexsander Bezerra de Oliveira</cp:lastModifiedBy>
  <cp:revision>7</cp:revision>
  <dcterms:created xsi:type="dcterms:W3CDTF">2025-05-30T19:41:00Z</dcterms:created>
  <dcterms:modified xsi:type="dcterms:W3CDTF">2025-05-30T22:50:49Z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